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02" r:id="rId41"/>
    <p:sldId id="295" r:id="rId42"/>
    <p:sldId id="296" r:id="rId43"/>
    <p:sldId id="297" r:id="rId44"/>
    <p:sldId id="298" r:id="rId45"/>
    <p:sldId id="301" r:id="rId4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79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Bookman Uralic"/>
                <a:cs typeface="Bookman Uralic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Bookman Uralic"/>
                <a:cs typeface="Bookman Uralic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Bookman Uralic"/>
                <a:cs typeface="Bookman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Bookman Uralic"/>
                <a:cs typeface="Bookman Uralic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Bookman Uralic"/>
                <a:cs typeface="Bookman Uralic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Bookman Uralic"/>
                <a:cs typeface="Bookman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Bookman Uralic"/>
                <a:cs typeface="Bookman Uralic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Bookman Uralic"/>
                <a:cs typeface="Bookman Uralic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Bookman Uralic"/>
                <a:cs typeface="Bookman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Bookman Uralic"/>
                <a:cs typeface="Bookman Uralic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Bookman Uralic"/>
                <a:cs typeface="Bookman Uralic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Bookman Uralic"/>
                <a:cs typeface="Bookman Uralic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Bookman Uralic"/>
                <a:cs typeface="Bookman Uralic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658"/>
          <a:stretch/>
        </p:blipFill>
        <p:spPr>
          <a:xfrm flipH="1">
            <a:off x="10336522" y="-31747"/>
            <a:ext cx="1855479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38421" r="16316" b="75439"/>
          <a:stretch/>
        </p:blipFill>
        <p:spPr>
          <a:xfrm>
            <a:off x="8919091" y="6177376"/>
            <a:ext cx="2229853" cy="680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825" y="5869954"/>
            <a:ext cx="836363" cy="883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9103" y="5869954"/>
            <a:ext cx="626023" cy="883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E3B842-1C45-44BD-BD66-3A09F2177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823451" cy="1325563"/>
          </a:xfrm>
        </p:spPr>
        <p:txBody>
          <a:bodyPr/>
          <a:lstStyle>
            <a:lvl1pPr>
              <a:defRPr b="1" i="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TOPIC (texts only)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D3A9B6D-CB8A-4783-A9AD-F8A92F2BA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85952"/>
            <a:ext cx="9823451" cy="3984625"/>
          </a:xfrm>
        </p:spPr>
        <p:txBody>
          <a:bodyPr/>
          <a:lstStyle>
            <a:lvl1pPr>
              <a:defRPr baseline="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Subtopic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1F5763E-92C0-48ED-B50C-0512B74F1C7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555875" y="6177376"/>
            <a:ext cx="27432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Bookman Old Style (Body)"/>
              </a:defRPr>
            </a:lvl1pPr>
          </a:lstStyle>
          <a:p>
            <a:fld id="{D9DE5653-026D-4A13-AB0E-E7FBD709F75A}" type="datetime2">
              <a:rPr lang="en-PH" smtClean="0"/>
              <a:pPr/>
              <a:t>Wednesday, August 19, 2020</a:t>
            </a:fld>
            <a:endParaRPr lang="en-P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767A06-27F0-4D76-9F7C-1588737189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096000" y="6209747"/>
            <a:ext cx="27432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Bookman Old Style (Body)"/>
              </a:defRPr>
            </a:lvl1pPr>
          </a:lstStyle>
          <a:p>
            <a:fld id="{6B01E22F-8C20-433A-A819-00F0A76AB7D2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62977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53199"/>
            <a:ext cx="12192000" cy="304800"/>
          </a:xfrm>
          <a:custGeom>
            <a:avLst/>
            <a:gdLst/>
            <a:ahLst/>
            <a:cxnLst/>
            <a:rect l="l" t="t" r="r" b="b"/>
            <a:pathLst>
              <a:path w="12192000" h="304800">
                <a:moveTo>
                  <a:pt x="12192000" y="0"/>
                </a:moveTo>
                <a:lnTo>
                  <a:pt x="0" y="0"/>
                </a:lnTo>
                <a:lnTo>
                  <a:pt x="0" y="304800"/>
                </a:lnTo>
                <a:lnTo>
                  <a:pt x="12192000" y="3048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400"/>
                </a:lnTo>
                <a:lnTo>
                  <a:pt x="12192000" y="9144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2651" y="117093"/>
            <a:ext cx="988669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Bookman Uralic"/>
                <a:cs typeface="Bookman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359" y="1765876"/>
            <a:ext cx="11247755" cy="4498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05502" y="6603932"/>
            <a:ext cx="2383790" cy="20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Bookman Uralic"/>
                <a:cs typeface="Bookman Uralic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72645" y="6603932"/>
            <a:ext cx="265429" cy="20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Bookman Uralic"/>
                <a:cs typeface="Bookman Uralic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://www.who.int/emergencies/diseases/novel-coronavirus-2019/advice-for-publi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o.int/emergencies/diseases/novel-coronavirus-2019/advice-for-publi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o.int/emergencies/diseases/novel-coronavirus-2019/advice-for-publi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o.int/emergencies/diseases/novel-coronavirus-2019/advice-for-publi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hyperlink" Target="http://www.who.int/emergencies/diseases/novel-coronavirus-2019/advice-for-publi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8202" y="6616632"/>
            <a:ext cx="235839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5"/>
              </a:lnSpc>
            </a:pPr>
            <a:r>
              <a:rPr sz="1200" spc="-5" dirty="0">
                <a:solidFill>
                  <a:srgbClr val="FFFFFF"/>
                </a:solidFill>
                <a:latin typeface="Bookman Uralic"/>
                <a:cs typeface="Bookman Uralic"/>
              </a:rPr>
              <a:t>DEPARTMENT </a:t>
            </a:r>
            <a:r>
              <a:rPr sz="1200" dirty="0">
                <a:solidFill>
                  <a:srgbClr val="FFFFFF"/>
                </a:solidFill>
                <a:latin typeface="Bookman Uralic"/>
                <a:cs typeface="Bookman Uralic"/>
              </a:rPr>
              <a:t>OF</a:t>
            </a:r>
            <a:r>
              <a:rPr sz="1200" spc="-30" dirty="0">
                <a:solidFill>
                  <a:srgbClr val="FFFFFF"/>
                </a:solidFill>
                <a:latin typeface="Bookman Uralic"/>
                <a:cs typeface="Bookman Uralic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Bookman Uralic"/>
                <a:cs typeface="Bookman Uralic"/>
              </a:rPr>
              <a:t>EDUCATION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-1501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lang="en-PH" dirty="0"/>
          </a:p>
        </p:txBody>
      </p:sp>
      <p:sp>
        <p:nvSpPr>
          <p:cNvPr id="4" name="object 4"/>
          <p:cNvSpPr/>
          <p:nvPr/>
        </p:nvSpPr>
        <p:spPr>
          <a:xfrm>
            <a:off x="4069079" y="0"/>
            <a:ext cx="4030979" cy="3816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02397" y="3392219"/>
            <a:ext cx="9387205" cy="1358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Bookman Uralic"/>
                <a:cs typeface="Bookman Uralic"/>
              </a:rPr>
              <a:t>DepEd Required Health</a:t>
            </a:r>
            <a:r>
              <a:rPr sz="4000" b="1" spc="50" dirty="0">
                <a:solidFill>
                  <a:srgbClr val="FFFFFF"/>
                </a:solidFill>
                <a:latin typeface="Bookman Uralic"/>
                <a:cs typeface="Bookman Uralic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Bookman Uralic"/>
                <a:cs typeface="Bookman Uralic"/>
              </a:rPr>
              <a:t>Standards</a:t>
            </a:r>
            <a:endParaRPr sz="4000" dirty="0">
              <a:latin typeface="Bookman Uralic"/>
              <a:cs typeface="Bookman Uralic"/>
            </a:endParaRPr>
          </a:p>
          <a:p>
            <a:pPr marL="635" algn="ctr">
              <a:lnSpc>
                <a:spcPts val="3190"/>
              </a:lnSpc>
              <a:spcBef>
                <a:spcPts val="2505"/>
              </a:spcBef>
            </a:pPr>
            <a:r>
              <a:rPr sz="2800" spc="-5" smtClean="0">
                <a:solidFill>
                  <a:srgbClr val="FFFFFF"/>
                </a:solidFill>
                <a:latin typeface="Arial"/>
                <a:cs typeface="Arial"/>
              </a:rPr>
              <a:t>Dep</a:t>
            </a:r>
            <a:r>
              <a:rPr lang="en-PH" sz="2800" spc="-5" dirty="0">
                <a:solidFill>
                  <a:srgbClr val="FFFFFF"/>
                </a:solidFill>
                <a:latin typeface="Arial"/>
                <a:cs typeface="Arial"/>
              </a:rPr>
              <a:t>Ed Regional Office </a:t>
            </a:r>
            <a:r>
              <a:rPr lang="en-PH" sz="2800" spc="-5" dirty="0" smtClean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67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General Health </a:t>
            </a:r>
            <a:r>
              <a:rPr spc="-10" dirty="0"/>
              <a:t>and Safety</a:t>
            </a:r>
            <a:r>
              <a:rPr spc="20" dirty="0"/>
              <a:t> </a:t>
            </a:r>
            <a:r>
              <a:rPr spc="-5" dirty="0"/>
              <a:t>Protocols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12747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83295" y="1909572"/>
            <a:ext cx="3801110" cy="516890"/>
          </a:xfrm>
          <a:prstGeom prst="rect">
            <a:avLst/>
          </a:prstGeom>
          <a:solidFill>
            <a:srgbClr val="1A9AD5"/>
          </a:solidFill>
        </p:spPr>
        <p:txBody>
          <a:bodyPr vert="horz" wrap="square" lIns="0" tIns="0" rIns="0" bIns="0" rtlCol="0">
            <a:spAutoFit/>
          </a:bodyPr>
          <a:lstStyle/>
          <a:p>
            <a:pPr marL="871855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Rationale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0644" y="1909572"/>
            <a:ext cx="7192009" cy="516890"/>
          </a:xfrm>
          <a:custGeom>
            <a:avLst/>
            <a:gdLst/>
            <a:ahLst/>
            <a:cxnLst/>
            <a:rect l="l" t="t" r="r" b="b"/>
            <a:pathLst>
              <a:path w="7192009" h="516889">
                <a:moveTo>
                  <a:pt x="7191756" y="0"/>
                </a:moveTo>
                <a:lnTo>
                  <a:pt x="0" y="0"/>
                </a:lnTo>
                <a:lnTo>
                  <a:pt x="0" y="516636"/>
                </a:lnTo>
                <a:lnTo>
                  <a:pt x="7191756" y="516636"/>
                </a:lnTo>
                <a:lnTo>
                  <a:pt x="7191756" y="0"/>
                </a:lnTo>
                <a:close/>
              </a:path>
            </a:pathLst>
          </a:custGeom>
          <a:solidFill>
            <a:srgbClr val="1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0644" y="1909572"/>
            <a:ext cx="7192009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993" y="2499486"/>
            <a:ext cx="67513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Observe proper use of </a:t>
            </a:r>
            <a:r>
              <a:rPr sz="2800" b="1" dirty="0">
                <a:latin typeface="Arial"/>
                <a:cs typeface="Arial"/>
              </a:rPr>
              <a:t>face </a:t>
            </a:r>
            <a:r>
              <a:rPr sz="2800" b="1" spc="-5" dirty="0">
                <a:latin typeface="Arial"/>
                <a:cs typeface="Arial"/>
              </a:rPr>
              <a:t>masks at </a:t>
            </a:r>
            <a:r>
              <a:rPr sz="2800" b="1" dirty="0">
                <a:latin typeface="Arial"/>
                <a:cs typeface="Arial"/>
              </a:rPr>
              <a:t>all  </a:t>
            </a:r>
            <a:r>
              <a:rPr sz="2800" b="1" spc="-5" dirty="0">
                <a:latin typeface="Arial"/>
                <a:cs typeface="Arial"/>
              </a:rPr>
              <a:t>times (Both nose and </a:t>
            </a:r>
            <a:r>
              <a:rPr sz="2800" b="1" spc="-10" dirty="0">
                <a:latin typeface="Arial"/>
                <a:cs typeface="Arial"/>
              </a:rPr>
              <a:t>mouth </a:t>
            </a:r>
            <a:r>
              <a:rPr sz="2800" b="1" spc="-5" dirty="0">
                <a:latin typeface="Arial"/>
                <a:cs typeface="Arial"/>
              </a:rPr>
              <a:t>must be  covered)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993" y="3918584"/>
            <a:ext cx="5459095" cy="2282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4224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latin typeface="Arial"/>
                <a:cs typeface="Arial"/>
              </a:rPr>
              <a:t>Surgical masks for symptomatic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individuals  and health care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providers</a:t>
            </a:r>
            <a:endParaRPr sz="20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965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latin typeface="Arial"/>
                <a:cs typeface="Arial"/>
              </a:rPr>
              <a:t>Cloth/washable face masks, earloop masks,  indigenous, reusable, do-it-yourself masks,  or face shields, handkerchiefs, or such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other  protective equipment or any combination  thereof for those with no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symptoms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63814" y="2500325"/>
            <a:ext cx="2992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Droplets spread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virus.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63814" y="3232530"/>
            <a:ext cx="32073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…wear </a:t>
            </a:r>
            <a:r>
              <a:rPr sz="2400" i="1" dirty="0">
                <a:latin typeface="Arial"/>
                <a:cs typeface="Arial"/>
              </a:rPr>
              <a:t>a </a:t>
            </a:r>
            <a:r>
              <a:rPr sz="2400" i="1" spc="-10" dirty="0">
                <a:latin typeface="Arial"/>
                <a:cs typeface="Arial"/>
              </a:rPr>
              <a:t>mask </a:t>
            </a:r>
            <a:r>
              <a:rPr sz="2400" i="1" dirty="0">
                <a:latin typeface="Arial"/>
                <a:cs typeface="Arial"/>
              </a:rPr>
              <a:t>to</a:t>
            </a:r>
            <a:r>
              <a:rPr sz="2400" i="1" spc="-5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avoid  infecting</a:t>
            </a:r>
            <a:r>
              <a:rPr sz="2400" i="1" dirty="0">
                <a:latin typeface="Arial"/>
                <a:cs typeface="Arial"/>
              </a:rPr>
              <a:t> others.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741" y="1385442"/>
            <a:ext cx="8963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Respiratory Etiquette and Other Protective</a:t>
            </a:r>
            <a:r>
              <a:rPr sz="2800" b="1" spc="1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Measures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24116" y="4274820"/>
            <a:ext cx="236219" cy="236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79207" y="4846320"/>
            <a:ext cx="236220" cy="236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664708" y="3877352"/>
            <a:ext cx="2411095" cy="2273935"/>
            <a:chOff x="5664708" y="3877352"/>
            <a:chExt cx="2411095" cy="2273935"/>
          </a:xfrm>
        </p:grpSpPr>
        <p:sp>
          <p:nvSpPr>
            <p:cNvPr id="15" name="object 15"/>
            <p:cNvSpPr/>
            <p:nvPr/>
          </p:nvSpPr>
          <p:spPr>
            <a:xfrm>
              <a:off x="6160402" y="3877360"/>
              <a:ext cx="1915160" cy="2273935"/>
            </a:xfrm>
            <a:custGeom>
              <a:avLst/>
              <a:gdLst/>
              <a:ahLst/>
              <a:cxnLst/>
              <a:rect l="l" t="t" r="r" b="b"/>
              <a:pathLst>
                <a:path w="1915159" h="2273935">
                  <a:moveTo>
                    <a:pt x="1915134" y="830021"/>
                  </a:moveTo>
                  <a:lnTo>
                    <a:pt x="1914474" y="816813"/>
                  </a:lnTo>
                  <a:lnTo>
                    <a:pt x="1912747" y="781634"/>
                  </a:lnTo>
                  <a:lnTo>
                    <a:pt x="1909000" y="746328"/>
                  </a:lnTo>
                  <a:lnTo>
                    <a:pt x="1899920" y="686422"/>
                  </a:lnTo>
                  <a:lnTo>
                    <a:pt x="1889594" y="639800"/>
                  </a:lnTo>
                  <a:lnTo>
                    <a:pt x="1876704" y="593979"/>
                  </a:lnTo>
                  <a:lnTo>
                    <a:pt x="1861324" y="549059"/>
                  </a:lnTo>
                  <a:lnTo>
                    <a:pt x="1843493" y="505142"/>
                  </a:lnTo>
                  <a:lnTo>
                    <a:pt x="1823275" y="462330"/>
                  </a:lnTo>
                  <a:lnTo>
                    <a:pt x="1800720" y="420738"/>
                  </a:lnTo>
                  <a:lnTo>
                    <a:pt x="1775866" y="380453"/>
                  </a:lnTo>
                  <a:lnTo>
                    <a:pt x="1748764" y="341604"/>
                  </a:lnTo>
                  <a:lnTo>
                    <a:pt x="1719491" y="304266"/>
                  </a:lnTo>
                  <a:lnTo>
                    <a:pt x="1688071" y="268554"/>
                  </a:lnTo>
                  <a:lnTo>
                    <a:pt x="1654568" y="234581"/>
                  </a:lnTo>
                  <a:lnTo>
                    <a:pt x="1619034" y="202438"/>
                  </a:lnTo>
                  <a:lnTo>
                    <a:pt x="1587741" y="177241"/>
                  </a:lnTo>
                  <a:lnTo>
                    <a:pt x="1542072" y="144081"/>
                  </a:lnTo>
                  <a:lnTo>
                    <a:pt x="1500746" y="118059"/>
                  </a:lnTo>
                  <a:lnTo>
                    <a:pt x="1458010" y="94449"/>
                  </a:lnTo>
                  <a:lnTo>
                    <a:pt x="1414360" y="73456"/>
                  </a:lnTo>
                  <a:lnTo>
                    <a:pt x="1369898" y="55092"/>
                  </a:lnTo>
                  <a:lnTo>
                    <a:pt x="1324737" y="39357"/>
                  </a:lnTo>
                  <a:lnTo>
                    <a:pt x="1278966" y="26238"/>
                  </a:lnTo>
                  <a:lnTo>
                    <a:pt x="1232712" y="15735"/>
                  </a:lnTo>
                  <a:lnTo>
                    <a:pt x="1186078" y="7874"/>
                  </a:lnTo>
                  <a:lnTo>
                    <a:pt x="1139177" y="2616"/>
                  </a:lnTo>
                  <a:lnTo>
                    <a:pt x="1092111" y="0"/>
                  </a:lnTo>
                  <a:lnTo>
                    <a:pt x="1044981" y="0"/>
                  </a:lnTo>
                  <a:lnTo>
                    <a:pt x="997915" y="2616"/>
                  </a:lnTo>
                  <a:lnTo>
                    <a:pt x="951001" y="7874"/>
                  </a:lnTo>
                  <a:lnTo>
                    <a:pt x="904354" y="15735"/>
                  </a:lnTo>
                  <a:lnTo>
                    <a:pt x="858100" y="26238"/>
                  </a:lnTo>
                  <a:lnTo>
                    <a:pt x="812317" y="39357"/>
                  </a:lnTo>
                  <a:lnTo>
                    <a:pt x="767143" y="55092"/>
                  </a:lnTo>
                  <a:lnTo>
                    <a:pt x="722668" y="73456"/>
                  </a:lnTo>
                  <a:lnTo>
                    <a:pt x="678992" y="94449"/>
                  </a:lnTo>
                  <a:lnTo>
                    <a:pt x="636257" y="118059"/>
                  </a:lnTo>
                  <a:lnTo>
                    <a:pt x="594944" y="144475"/>
                  </a:lnTo>
                  <a:lnTo>
                    <a:pt x="555510" y="172948"/>
                  </a:lnTo>
                  <a:lnTo>
                    <a:pt x="517994" y="203377"/>
                  </a:lnTo>
                  <a:lnTo>
                    <a:pt x="482473" y="235686"/>
                  </a:lnTo>
                  <a:lnTo>
                    <a:pt x="448970" y="269760"/>
                  </a:lnTo>
                  <a:lnTo>
                    <a:pt x="417563" y="305498"/>
                  </a:lnTo>
                  <a:lnTo>
                    <a:pt x="388277" y="342836"/>
                  </a:lnTo>
                  <a:lnTo>
                    <a:pt x="361188" y="381635"/>
                  </a:lnTo>
                  <a:lnTo>
                    <a:pt x="336334" y="421830"/>
                  </a:lnTo>
                  <a:lnTo>
                    <a:pt x="313778" y="463321"/>
                  </a:lnTo>
                  <a:lnTo>
                    <a:pt x="293560" y="505993"/>
                  </a:lnTo>
                  <a:lnTo>
                    <a:pt x="275729" y="549770"/>
                  </a:lnTo>
                  <a:lnTo>
                    <a:pt x="260350" y="594550"/>
                  </a:lnTo>
                  <a:lnTo>
                    <a:pt x="247472" y="640219"/>
                  </a:lnTo>
                  <a:lnTo>
                    <a:pt x="237147" y="686714"/>
                  </a:lnTo>
                  <a:lnTo>
                    <a:pt x="229412" y="733907"/>
                  </a:lnTo>
                  <a:lnTo>
                    <a:pt x="224332" y="781723"/>
                  </a:lnTo>
                  <a:lnTo>
                    <a:pt x="222097" y="827379"/>
                  </a:lnTo>
                  <a:lnTo>
                    <a:pt x="222008" y="834263"/>
                  </a:lnTo>
                  <a:lnTo>
                    <a:pt x="222313" y="873201"/>
                  </a:lnTo>
                  <a:lnTo>
                    <a:pt x="222364" y="892886"/>
                  </a:lnTo>
                  <a:lnTo>
                    <a:pt x="28054" y="1230960"/>
                  </a:lnTo>
                  <a:lnTo>
                    <a:pt x="4724" y="1281201"/>
                  </a:lnTo>
                  <a:lnTo>
                    <a:pt x="0" y="1326578"/>
                  </a:lnTo>
                  <a:lnTo>
                    <a:pt x="10464" y="1365542"/>
                  </a:lnTo>
                  <a:lnTo>
                    <a:pt x="32639" y="1396504"/>
                  </a:lnTo>
                  <a:lnTo>
                    <a:pt x="63106" y="1417916"/>
                  </a:lnTo>
                  <a:lnTo>
                    <a:pt x="98412" y="1428191"/>
                  </a:lnTo>
                  <a:lnTo>
                    <a:pt x="222364" y="1428191"/>
                  </a:lnTo>
                  <a:lnTo>
                    <a:pt x="222364" y="1597228"/>
                  </a:lnTo>
                  <a:lnTo>
                    <a:pt x="226364" y="1650555"/>
                  </a:lnTo>
                  <a:lnTo>
                    <a:pt x="238213" y="1701838"/>
                  </a:lnTo>
                  <a:lnTo>
                    <a:pt x="257632" y="1750428"/>
                  </a:lnTo>
                  <a:lnTo>
                    <a:pt x="284353" y="1795640"/>
                  </a:lnTo>
                  <a:lnTo>
                    <a:pt x="318122" y="1836775"/>
                  </a:lnTo>
                  <a:lnTo>
                    <a:pt x="357809" y="1870837"/>
                  </a:lnTo>
                  <a:lnTo>
                    <a:pt x="402145" y="1898269"/>
                  </a:lnTo>
                  <a:lnTo>
                    <a:pt x="450265" y="1918538"/>
                  </a:lnTo>
                  <a:lnTo>
                    <a:pt x="501357" y="1931098"/>
                  </a:lnTo>
                  <a:lnTo>
                    <a:pt x="554596" y="1935391"/>
                  </a:lnTo>
                  <a:lnTo>
                    <a:pt x="692645" y="1935391"/>
                  </a:lnTo>
                  <a:lnTo>
                    <a:pt x="692645" y="2273503"/>
                  </a:lnTo>
                  <a:lnTo>
                    <a:pt x="1582407" y="2273503"/>
                  </a:lnTo>
                  <a:lnTo>
                    <a:pt x="1582407" y="1560652"/>
                  </a:lnTo>
                  <a:lnTo>
                    <a:pt x="1620939" y="1529003"/>
                  </a:lnTo>
                  <a:lnTo>
                    <a:pt x="1657324" y="1495412"/>
                  </a:lnTo>
                  <a:lnTo>
                    <a:pt x="1691500" y="1459979"/>
                  </a:lnTo>
                  <a:lnTo>
                    <a:pt x="1723428" y="1422806"/>
                  </a:lnTo>
                  <a:lnTo>
                    <a:pt x="1725714" y="1419809"/>
                  </a:lnTo>
                  <a:lnTo>
                    <a:pt x="1753069" y="1384007"/>
                  </a:lnTo>
                  <a:lnTo>
                    <a:pt x="1778431" y="1346542"/>
                  </a:lnTo>
                  <a:lnTo>
                    <a:pt x="1780374" y="1343672"/>
                  </a:lnTo>
                  <a:lnTo>
                    <a:pt x="1805292" y="1301915"/>
                  </a:lnTo>
                  <a:lnTo>
                    <a:pt x="1827784" y="1258824"/>
                  </a:lnTo>
                  <a:lnTo>
                    <a:pt x="1847799" y="1214513"/>
                  </a:lnTo>
                  <a:lnTo>
                    <a:pt x="1865287" y="1169098"/>
                  </a:lnTo>
                  <a:lnTo>
                    <a:pt x="1880209" y="1122654"/>
                  </a:lnTo>
                  <a:lnTo>
                    <a:pt x="1892528" y="1075296"/>
                  </a:lnTo>
                  <a:lnTo>
                    <a:pt x="1902180" y="1027125"/>
                  </a:lnTo>
                  <a:lnTo>
                    <a:pt x="1909140" y="978255"/>
                  </a:lnTo>
                  <a:lnTo>
                    <a:pt x="1913343" y="928776"/>
                  </a:lnTo>
                  <a:lnTo>
                    <a:pt x="1914766" y="878789"/>
                  </a:lnTo>
                  <a:lnTo>
                    <a:pt x="1915134" y="830021"/>
                  </a:lnTo>
                  <a:close/>
                </a:path>
              </a:pathLst>
            </a:custGeom>
            <a:solidFill>
              <a:srgbClr val="EF5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64708" y="4846319"/>
              <a:ext cx="1331975" cy="10835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70036" y="1887174"/>
            <a:ext cx="1259840" cy="546735"/>
            <a:chOff x="570036" y="1887174"/>
            <a:chExt cx="1259840" cy="546735"/>
          </a:xfrm>
        </p:grpSpPr>
        <p:sp>
          <p:nvSpPr>
            <p:cNvPr id="18" name="object 18"/>
            <p:cNvSpPr/>
            <p:nvPr/>
          </p:nvSpPr>
          <p:spPr>
            <a:xfrm>
              <a:off x="570026" y="1900427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7058" y="2069698"/>
              <a:ext cx="68777" cy="68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93342" y="1887181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45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45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45"/>
                  </a:moveTo>
                  <a:lnTo>
                    <a:pt x="171945" y="303745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45"/>
                  </a:lnTo>
                  <a:close/>
                </a:path>
                <a:path w="636269" h="544194">
                  <a:moveTo>
                    <a:pt x="378282" y="303745"/>
                  </a:moveTo>
                  <a:lnTo>
                    <a:pt x="257911" y="303745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341489" y="6392157"/>
            <a:ext cx="477139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*https</a:t>
            </a:r>
            <a:r>
              <a:rPr sz="1000" spc="-5" dirty="0">
                <a:latin typeface="Arial"/>
                <a:cs typeface="Arial"/>
                <a:hlinkClick r:id="rId7"/>
              </a:rPr>
              <a:t>://w</a:t>
            </a:r>
            <a:r>
              <a:rPr sz="1000" spc="-5" dirty="0">
                <a:latin typeface="Arial"/>
                <a:cs typeface="Arial"/>
              </a:rPr>
              <a:t>ww</a:t>
            </a:r>
            <a:r>
              <a:rPr sz="1000" spc="-5" dirty="0">
                <a:latin typeface="Arial"/>
                <a:cs typeface="Arial"/>
                <a:hlinkClick r:id="rId7"/>
              </a:rPr>
              <a:t>.who.int/emergenc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  <a:hlinkClick r:id="rId7"/>
              </a:rPr>
              <a:t>es/diseases/novel-coronavirus-2019/advice-for-public</a:t>
            </a:r>
            <a:endParaRPr sz="1000">
              <a:latin typeface="Arial"/>
              <a:cs typeface="Arial"/>
            </a:endParaRPr>
          </a:p>
          <a:p>
            <a:pPr marR="104775" algn="r">
              <a:lnSpc>
                <a:spcPct val="100000"/>
              </a:lnSpc>
              <a:spcBef>
                <a:spcPts val="500"/>
              </a:spcBef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Bookman Uralic"/>
                <a:cs typeface="Bookman Uralic"/>
              </a:rPr>
              <a:pPr marR="104775" algn="r">
                <a:lnSpc>
                  <a:spcPct val="100000"/>
                </a:lnSpc>
                <a:spcBef>
                  <a:spcPts val="500"/>
                </a:spcBef>
              </a:pPr>
              <a:t>10</a:t>
            </a:fld>
            <a:endParaRPr sz="1200">
              <a:latin typeface="Bookman Uralic"/>
              <a:cs typeface="Bookman Uralic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67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General Health </a:t>
            </a:r>
            <a:r>
              <a:rPr spc="-10" dirty="0"/>
              <a:t>and Safety</a:t>
            </a:r>
            <a:r>
              <a:rPr spc="20" dirty="0"/>
              <a:t> </a:t>
            </a:r>
            <a:r>
              <a:rPr spc="-5" dirty="0"/>
              <a:t>Protocols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12747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83295" y="1909572"/>
            <a:ext cx="3801110" cy="516890"/>
          </a:xfrm>
          <a:prstGeom prst="rect">
            <a:avLst/>
          </a:prstGeom>
          <a:solidFill>
            <a:srgbClr val="1A9AD5"/>
          </a:solidFill>
        </p:spPr>
        <p:txBody>
          <a:bodyPr vert="horz" wrap="square" lIns="0" tIns="0" rIns="0" bIns="0" rtlCol="0">
            <a:spAutoFit/>
          </a:bodyPr>
          <a:lstStyle/>
          <a:p>
            <a:pPr marL="871855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Rationale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0644" y="1909572"/>
            <a:ext cx="7192009" cy="516890"/>
          </a:xfrm>
          <a:custGeom>
            <a:avLst/>
            <a:gdLst/>
            <a:ahLst/>
            <a:cxnLst/>
            <a:rect l="l" t="t" r="r" b="b"/>
            <a:pathLst>
              <a:path w="7192009" h="516889">
                <a:moveTo>
                  <a:pt x="7191756" y="0"/>
                </a:moveTo>
                <a:lnTo>
                  <a:pt x="0" y="0"/>
                </a:lnTo>
                <a:lnTo>
                  <a:pt x="0" y="516636"/>
                </a:lnTo>
                <a:lnTo>
                  <a:pt x="7191756" y="516636"/>
                </a:lnTo>
                <a:lnTo>
                  <a:pt x="7191756" y="0"/>
                </a:lnTo>
                <a:close/>
              </a:path>
            </a:pathLst>
          </a:custGeom>
          <a:solidFill>
            <a:srgbClr val="1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0644" y="1909572"/>
            <a:ext cx="7192009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993" y="2499486"/>
            <a:ext cx="64712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Practice proper disposal of tissue and  masks </a:t>
            </a:r>
            <a:r>
              <a:rPr sz="2800" b="1" dirty="0">
                <a:latin typeface="Arial"/>
                <a:cs typeface="Arial"/>
              </a:rPr>
              <a:t>after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use.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3814" y="2500325"/>
            <a:ext cx="3500754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Droplets spread virus. By  following good respiratory  hygiene, you </a:t>
            </a:r>
            <a:r>
              <a:rPr sz="2400" i="1" dirty="0">
                <a:latin typeface="Arial"/>
                <a:cs typeface="Arial"/>
              </a:rPr>
              <a:t>protect the  </a:t>
            </a:r>
            <a:r>
              <a:rPr sz="2400" i="1" spc="-5" dirty="0">
                <a:latin typeface="Arial"/>
                <a:cs typeface="Arial"/>
              </a:rPr>
              <a:t>people around </a:t>
            </a:r>
            <a:r>
              <a:rPr sz="2400" i="1" dirty="0">
                <a:latin typeface="Arial"/>
                <a:cs typeface="Arial"/>
              </a:rPr>
              <a:t>you from  </a:t>
            </a:r>
            <a:r>
              <a:rPr sz="2400" i="1" spc="-5" dirty="0">
                <a:latin typeface="Arial"/>
                <a:cs typeface="Arial"/>
              </a:rPr>
              <a:t>viruses such as cold, flu  and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COVID-19.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741" y="1385442"/>
            <a:ext cx="8963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Respiratory Etiquette and Other Protective</a:t>
            </a:r>
            <a:r>
              <a:rPr sz="2800" b="1" spc="1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Measures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0036" y="1887174"/>
            <a:ext cx="1259840" cy="546735"/>
            <a:chOff x="570036" y="1887174"/>
            <a:chExt cx="1259840" cy="546735"/>
          </a:xfrm>
        </p:grpSpPr>
        <p:sp>
          <p:nvSpPr>
            <p:cNvPr id="11" name="object 11"/>
            <p:cNvSpPr/>
            <p:nvPr/>
          </p:nvSpPr>
          <p:spPr>
            <a:xfrm>
              <a:off x="570026" y="1900427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77058" y="2069698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3342" y="1887181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45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45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45"/>
                  </a:moveTo>
                  <a:lnTo>
                    <a:pt x="171945" y="303745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45"/>
                  </a:lnTo>
                  <a:close/>
                </a:path>
                <a:path w="636269" h="544194">
                  <a:moveTo>
                    <a:pt x="378282" y="303745"/>
                  </a:moveTo>
                  <a:lnTo>
                    <a:pt x="257911" y="303745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5827152" y="3726024"/>
            <a:ext cx="1984375" cy="584200"/>
          </a:xfrm>
          <a:custGeom>
            <a:avLst/>
            <a:gdLst/>
            <a:ahLst/>
            <a:cxnLst/>
            <a:rect l="l" t="t" r="r" b="b"/>
            <a:pathLst>
              <a:path w="1984375" h="584200">
                <a:moveTo>
                  <a:pt x="1867536" y="350512"/>
                </a:moveTo>
                <a:lnTo>
                  <a:pt x="116721" y="350512"/>
                </a:lnTo>
                <a:lnTo>
                  <a:pt x="71400" y="359730"/>
                </a:lnTo>
                <a:lnTo>
                  <a:pt x="34286" y="384828"/>
                </a:lnTo>
                <a:lnTo>
                  <a:pt x="9210" y="421973"/>
                </a:lnTo>
                <a:lnTo>
                  <a:pt x="0" y="467333"/>
                </a:lnTo>
                <a:lnTo>
                  <a:pt x="0" y="584154"/>
                </a:lnTo>
                <a:lnTo>
                  <a:pt x="1984257" y="584154"/>
                </a:lnTo>
                <a:lnTo>
                  <a:pt x="1984257" y="467333"/>
                </a:lnTo>
                <a:lnTo>
                  <a:pt x="1975047" y="421973"/>
                </a:lnTo>
                <a:lnTo>
                  <a:pt x="1949970" y="384828"/>
                </a:lnTo>
                <a:lnTo>
                  <a:pt x="1912857" y="359730"/>
                </a:lnTo>
                <a:lnTo>
                  <a:pt x="1867536" y="350512"/>
                </a:lnTo>
                <a:close/>
              </a:path>
              <a:path w="1984375" h="584200">
                <a:moveTo>
                  <a:pt x="1167210" y="0"/>
                </a:moveTo>
                <a:lnTo>
                  <a:pt x="817047" y="0"/>
                </a:lnTo>
                <a:lnTo>
                  <a:pt x="769899" y="5347"/>
                </a:lnTo>
                <a:lnTo>
                  <a:pt x="726784" y="20606"/>
                </a:lnTo>
                <a:lnTo>
                  <a:pt x="688875" y="44603"/>
                </a:lnTo>
                <a:lnTo>
                  <a:pt x="657346" y="76164"/>
                </a:lnTo>
                <a:lnTo>
                  <a:pt x="633373" y="114114"/>
                </a:lnTo>
                <a:lnTo>
                  <a:pt x="618127" y="157279"/>
                </a:lnTo>
                <a:lnTo>
                  <a:pt x="612785" y="204485"/>
                </a:lnTo>
                <a:lnTo>
                  <a:pt x="612785" y="350512"/>
                </a:lnTo>
                <a:lnTo>
                  <a:pt x="787866" y="350512"/>
                </a:lnTo>
                <a:lnTo>
                  <a:pt x="787866" y="204485"/>
                </a:lnTo>
                <a:lnTo>
                  <a:pt x="789964" y="192529"/>
                </a:lnTo>
                <a:lnTo>
                  <a:pt x="795891" y="183311"/>
                </a:lnTo>
                <a:lnTo>
                  <a:pt x="805101" y="177379"/>
                </a:lnTo>
                <a:lnTo>
                  <a:pt x="817047" y="175280"/>
                </a:lnTo>
                <a:lnTo>
                  <a:pt x="1368166" y="175280"/>
                </a:lnTo>
                <a:lnTo>
                  <a:pt x="1366129" y="157279"/>
                </a:lnTo>
                <a:lnTo>
                  <a:pt x="1350884" y="114114"/>
                </a:lnTo>
                <a:lnTo>
                  <a:pt x="1326910" y="76164"/>
                </a:lnTo>
                <a:lnTo>
                  <a:pt x="1295382" y="44603"/>
                </a:lnTo>
                <a:lnTo>
                  <a:pt x="1257473" y="20606"/>
                </a:lnTo>
                <a:lnTo>
                  <a:pt x="1214358" y="5347"/>
                </a:lnTo>
                <a:lnTo>
                  <a:pt x="1167210" y="0"/>
                </a:lnTo>
                <a:close/>
              </a:path>
              <a:path w="1984375" h="584200">
                <a:moveTo>
                  <a:pt x="1368166" y="175280"/>
                </a:moveTo>
                <a:lnTo>
                  <a:pt x="1167210" y="175280"/>
                </a:lnTo>
                <a:lnTo>
                  <a:pt x="1179155" y="177379"/>
                </a:lnTo>
                <a:lnTo>
                  <a:pt x="1188365" y="183311"/>
                </a:lnTo>
                <a:lnTo>
                  <a:pt x="1194293" y="192529"/>
                </a:lnTo>
                <a:lnTo>
                  <a:pt x="1196390" y="204485"/>
                </a:lnTo>
                <a:lnTo>
                  <a:pt x="1196390" y="350512"/>
                </a:lnTo>
                <a:lnTo>
                  <a:pt x="1371472" y="350512"/>
                </a:lnTo>
                <a:lnTo>
                  <a:pt x="1371472" y="204485"/>
                </a:lnTo>
                <a:lnTo>
                  <a:pt x="1368166" y="175280"/>
                </a:lnTo>
                <a:close/>
              </a:path>
            </a:pathLst>
          </a:custGeom>
          <a:solidFill>
            <a:srgbClr val="6D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02233" y="4426999"/>
            <a:ext cx="1634489" cy="1635760"/>
          </a:xfrm>
          <a:custGeom>
            <a:avLst/>
            <a:gdLst/>
            <a:ahLst/>
            <a:cxnLst/>
            <a:rect l="l" t="t" r="r" b="b"/>
            <a:pathLst>
              <a:path w="1634490" h="1635760">
                <a:moveTo>
                  <a:pt x="1634094" y="0"/>
                </a:moveTo>
                <a:lnTo>
                  <a:pt x="0" y="0"/>
                </a:lnTo>
                <a:lnTo>
                  <a:pt x="0" y="1518675"/>
                </a:lnTo>
                <a:lnTo>
                  <a:pt x="9210" y="1564034"/>
                </a:lnTo>
                <a:lnTo>
                  <a:pt x="34286" y="1601180"/>
                </a:lnTo>
                <a:lnTo>
                  <a:pt x="71400" y="1626278"/>
                </a:lnTo>
                <a:lnTo>
                  <a:pt x="116721" y="1635496"/>
                </a:lnTo>
                <a:lnTo>
                  <a:pt x="1517373" y="1635496"/>
                </a:lnTo>
                <a:lnTo>
                  <a:pt x="1562694" y="1626278"/>
                </a:lnTo>
                <a:lnTo>
                  <a:pt x="1599807" y="1601180"/>
                </a:lnTo>
                <a:lnTo>
                  <a:pt x="1624884" y="1564034"/>
                </a:lnTo>
                <a:lnTo>
                  <a:pt x="1634094" y="1518675"/>
                </a:lnTo>
                <a:lnTo>
                  <a:pt x="1634094" y="1460264"/>
                </a:lnTo>
                <a:lnTo>
                  <a:pt x="262622" y="1460264"/>
                </a:lnTo>
                <a:lnTo>
                  <a:pt x="262622" y="175231"/>
                </a:lnTo>
                <a:lnTo>
                  <a:pt x="1634094" y="175231"/>
                </a:lnTo>
                <a:lnTo>
                  <a:pt x="1634094" y="0"/>
                </a:lnTo>
                <a:close/>
              </a:path>
              <a:path w="1634490" h="1635760">
                <a:moveTo>
                  <a:pt x="729506" y="175231"/>
                </a:moveTo>
                <a:lnTo>
                  <a:pt x="437703" y="175231"/>
                </a:lnTo>
                <a:lnTo>
                  <a:pt x="437704" y="1460264"/>
                </a:lnTo>
                <a:lnTo>
                  <a:pt x="729506" y="1460264"/>
                </a:lnTo>
                <a:lnTo>
                  <a:pt x="729506" y="175231"/>
                </a:lnTo>
                <a:close/>
              </a:path>
              <a:path w="1634490" h="1635760">
                <a:moveTo>
                  <a:pt x="1196390" y="175231"/>
                </a:moveTo>
                <a:lnTo>
                  <a:pt x="904587" y="175231"/>
                </a:lnTo>
                <a:lnTo>
                  <a:pt x="904588" y="1460264"/>
                </a:lnTo>
                <a:lnTo>
                  <a:pt x="1196390" y="1460264"/>
                </a:lnTo>
                <a:lnTo>
                  <a:pt x="1196390" y="175231"/>
                </a:lnTo>
                <a:close/>
              </a:path>
              <a:path w="1634490" h="1635760">
                <a:moveTo>
                  <a:pt x="1634094" y="175231"/>
                </a:moveTo>
                <a:lnTo>
                  <a:pt x="1371472" y="175231"/>
                </a:lnTo>
                <a:lnTo>
                  <a:pt x="1371472" y="1460264"/>
                </a:lnTo>
                <a:lnTo>
                  <a:pt x="1634094" y="1460264"/>
                </a:lnTo>
                <a:lnTo>
                  <a:pt x="1634094" y="175231"/>
                </a:lnTo>
                <a:close/>
              </a:path>
            </a:pathLst>
          </a:custGeom>
          <a:solidFill>
            <a:srgbClr val="6D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341489" y="6392157"/>
            <a:ext cx="477139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*https</a:t>
            </a:r>
            <a:r>
              <a:rPr sz="1000" spc="-5" dirty="0">
                <a:latin typeface="Arial"/>
                <a:cs typeface="Arial"/>
                <a:hlinkClick r:id="rId4"/>
              </a:rPr>
              <a:t>://w</a:t>
            </a:r>
            <a:r>
              <a:rPr sz="1000" spc="-5" dirty="0">
                <a:latin typeface="Arial"/>
                <a:cs typeface="Arial"/>
              </a:rPr>
              <a:t>ww</a:t>
            </a:r>
            <a:r>
              <a:rPr sz="1000" spc="-5" dirty="0">
                <a:latin typeface="Arial"/>
                <a:cs typeface="Arial"/>
                <a:hlinkClick r:id="rId4"/>
              </a:rPr>
              <a:t>.who.int/emergenc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  <a:hlinkClick r:id="rId4"/>
              </a:rPr>
              <a:t>es/diseases/novel-coronavirus-2019/advice-for-public</a:t>
            </a:r>
            <a:endParaRPr sz="1000">
              <a:latin typeface="Arial"/>
              <a:cs typeface="Arial"/>
            </a:endParaRPr>
          </a:p>
          <a:p>
            <a:pPr marR="104775" algn="r">
              <a:lnSpc>
                <a:spcPct val="100000"/>
              </a:lnSpc>
              <a:spcBef>
                <a:spcPts val="500"/>
              </a:spcBef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Bookman Uralic"/>
                <a:cs typeface="Bookman Uralic"/>
              </a:rPr>
              <a:pPr marR="104775" algn="r">
                <a:lnSpc>
                  <a:spcPct val="100000"/>
                </a:lnSpc>
                <a:spcBef>
                  <a:spcPts val="500"/>
                </a:spcBef>
              </a:pPr>
              <a:t>11</a:t>
            </a:fld>
            <a:endParaRPr sz="1200">
              <a:latin typeface="Bookman Uralic"/>
              <a:cs typeface="Bookman Uralic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67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General Health </a:t>
            </a:r>
            <a:r>
              <a:rPr spc="-10" dirty="0"/>
              <a:t>and Safety</a:t>
            </a:r>
            <a:r>
              <a:rPr spc="20" dirty="0"/>
              <a:t> </a:t>
            </a:r>
            <a:r>
              <a:rPr spc="-5" dirty="0"/>
              <a:t>Protocols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884660" cy="1777364"/>
            <a:chOff x="0" y="0"/>
            <a:chExt cx="11884660" cy="1777364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0644" y="1260347"/>
              <a:ext cx="11303635" cy="516890"/>
            </a:xfrm>
            <a:custGeom>
              <a:avLst/>
              <a:gdLst/>
              <a:ahLst/>
              <a:cxnLst/>
              <a:rect l="l" t="t" r="r" b="b"/>
              <a:pathLst>
                <a:path w="11303635" h="516889">
                  <a:moveTo>
                    <a:pt x="11303508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3508" y="516636"/>
                  </a:lnTo>
                  <a:lnTo>
                    <a:pt x="11303508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0644" y="1260347"/>
            <a:ext cx="11303635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#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993" y="1921205"/>
            <a:ext cx="1106297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Provide and </a:t>
            </a:r>
            <a:r>
              <a:rPr sz="2800" b="1" dirty="0">
                <a:latin typeface="Arial"/>
                <a:cs typeface="Arial"/>
              </a:rPr>
              <a:t>reiterate relevant </a:t>
            </a:r>
            <a:r>
              <a:rPr sz="2800" b="1" spc="-5" dirty="0">
                <a:latin typeface="Arial"/>
                <a:cs typeface="Arial"/>
              </a:rPr>
              <a:t>information on respiratory  etiquette and other protective measures that shall be observed in  the school or the workplace (may be applicable </a:t>
            </a:r>
            <a:r>
              <a:rPr sz="2800" b="1" dirty="0">
                <a:latin typeface="Arial"/>
                <a:cs typeface="Arial"/>
              </a:rPr>
              <a:t>else</a:t>
            </a:r>
            <a:r>
              <a:rPr sz="2800" b="1" spc="1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where)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0036" y="1237950"/>
            <a:ext cx="1259840" cy="546735"/>
            <a:chOff x="570036" y="1237950"/>
            <a:chExt cx="1259840" cy="546735"/>
          </a:xfrm>
        </p:grpSpPr>
        <p:sp>
          <p:nvSpPr>
            <p:cNvPr id="9" name="object 9"/>
            <p:cNvSpPr/>
            <p:nvPr/>
          </p:nvSpPr>
          <p:spPr>
            <a:xfrm>
              <a:off x="570026" y="1251203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7058" y="1420474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3342" y="1237957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45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45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45"/>
                  </a:moveTo>
                  <a:lnTo>
                    <a:pt x="171945" y="303745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45"/>
                  </a:lnTo>
                  <a:close/>
                </a:path>
                <a:path w="636269" h="544194">
                  <a:moveTo>
                    <a:pt x="378282" y="303745"/>
                  </a:moveTo>
                  <a:lnTo>
                    <a:pt x="257911" y="303745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8263" y="3636264"/>
            <a:ext cx="3619500" cy="2641600"/>
            <a:chOff x="588263" y="3636264"/>
            <a:chExt cx="3619500" cy="2641600"/>
          </a:xfrm>
        </p:grpSpPr>
        <p:sp>
          <p:nvSpPr>
            <p:cNvPr id="13" name="object 13"/>
            <p:cNvSpPr/>
            <p:nvPr/>
          </p:nvSpPr>
          <p:spPr>
            <a:xfrm>
              <a:off x="2194560" y="5474208"/>
              <a:ext cx="617220" cy="666115"/>
            </a:xfrm>
            <a:custGeom>
              <a:avLst/>
              <a:gdLst/>
              <a:ahLst/>
              <a:cxnLst/>
              <a:rect l="l" t="t" r="r" b="b"/>
              <a:pathLst>
                <a:path w="617219" h="666114">
                  <a:moveTo>
                    <a:pt x="461772" y="156210"/>
                  </a:moveTo>
                  <a:lnTo>
                    <a:pt x="453847" y="106857"/>
                  </a:lnTo>
                  <a:lnTo>
                    <a:pt x="431774" y="63982"/>
                  </a:lnTo>
                  <a:lnTo>
                    <a:pt x="398119" y="30162"/>
                  </a:lnTo>
                  <a:lnTo>
                    <a:pt x="355447" y="7975"/>
                  </a:lnTo>
                  <a:lnTo>
                    <a:pt x="306324" y="0"/>
                  </a:lnTo>
                  <a:lnTo>
                    <a:pt x="257187" y="7975"/>
                  </a:lnTo>
                  <a:lnTo>
                    <a:pt x="214515" y="30162"/>
                  </a:lnTo>
                  <a:lnTo>
                    <a:pt x="180860" y="63982"/>
                  </a:lnTo>
                  <a:lnTo>
                    <a:pt x="158800" y="106857"/>
                  </a:lnTo>
                  <a:lnTo>
                    <a:pt x="150876" y="156210"/>
                  </a:lnTo>
                  <a:lnTo>
                    <a:pt x="158800" y="205587"/>
                  </a:lnTo>
                  <a:lnTo>
                    <a:pt x="180860" y="248475"/>
                  </a:lnTo>
                  <a:lnTo>
                    <a:pt x="214515" y="282282"/>
                  </a:lnTo>
                  <a:lnTo>
                    <a:pt x="257187" y="304457"/>
                  </a:lnTo>
                  <a:lnTo>
                    <a:pt x="306324" y="312420"/>
                  </a:lnTo>
                  <a:lnTo>
                    <a:pt x="355447" y="304457"/>
                  </a:lnTo>
                  <a:lnTo>
                    <a:pt x="398119" y="282282"/>
                  </a:lnTo>
                  <a:lnTo>
                    <a:pt x="431774" y="248475"/>
                  </a:lnTo>
                  <a:lnTo>
                    <a:pt x="453847" y="205587"/>
                  </a:lnTo>
                  <a:lnTo>
                    <a:pt x="461772" y="156210"/>
                  </a:lnTo>
                  <a:close/>
                </a:path>
                <a:path w="617219" h="666114">
                  <a:moveTo>
                    <a:pt x="617220" y="510362"/>
                  </a:moveTo>
                  <a:lnTo>
                    <a:pt x="599135" y="460959"/>
                  </a:lnTo>
                  <a:lnTo>
                    <a:pt x="551662" y="424243"/>
                  </a:lnTo>
                  <a:lnTo>
                    <a:pt x="514819" y="403783"/>
                  </a:lnTo>
                  <a:lnTo>
                    <a:pt x="476123" y="387083"/>
                  </a:lnTo>
                  <a:lnTo>
                    <a:pt x="435864" y="374281"/>
                  </a:lnTo>
                  <a:lnTo>
                    <a:pt x="372948" y="359981"/>
                  </a:lnTo>
                  <a:lnTo>
                    <a:pt x="308610" y="355092"/>
                  </a:lnTo>
                  <a:lnTo>
                    <a:pt x="276377" y="356679"/>
                  </a:lnTo>
                  <a:lnTo>
                    <a:pt x="212648" y="366293"/>
                  </a:lnTo>
                  <a:lnTo>
                    <a:pt x="141478" y="387959"/>
                  </a:lnTo>
                  <a:lnTo>
                    <a:pt x="102958" y="404926"/>
                  </a:lnTo>
                  <a:lnTo>
                    <a:pt x="66014" y="425081"/>
                  </a:lnTo>
                  <a:lnTo>
                    <a:pt x="30861" y="448322"/>
                  </a:lnTo>
                  <a:lnTo>
                    <a:pt x="2349" y="492556"/>
                  </a:lnTo>
                  <a:lnTo>
                    <a:pt x="0" y="510362"/>
                  </a:lnTo>
                  <a:lnTo>
                    <a:pt x="0" y="665988"/>
                  </a:lnTo>
                  <a:lnTo>
                    <a:pt x="617220" y="665988"/>
                  </a:lnTo>
                  <a:lnTo>
                    <a:pt x="617220" y="510362"/>
                  </a:lnTo>
                  <a:close/>
                </a:path>
              </a:pathLst>
            </a:custGeom>
            <a:solidFill>
              <a:srgbClr val="91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8264" y="3986783"/>
              <a:ext cx="1775460" cy="2291080"/>
            </a:xfrm>
            <a:custGeom>
              <a:avLst/>
              <a:gdLst/>
              <a:ahLst/>
              <a:cxnLst/>
              <a:rect l="l" t="t" r="r" b="b"/>
              <a:pathLst>
                <a:path w="1775460" h="2291079">
                  <a:moveTo>
                    <a:pt x="763524" y="203454"/>
                  </a:moveTo>
                  <a:lnTo>
                    <a:pt x="758126" y="156806"/>
                  </a:lnTo>
                  <a:lnTo>
                    <a:pt x="742759" y="113969"/>
                  </a:lnTo>
                  <a:lnTo>
                    <a:pt x="718654" y="76200"/>
                  </a:lnTo>
                  <a:lnTo>
                    <a:pt x="687031" y="44691"/>
                  </a:lnTo>
                  <a:lnTo>
                    <a:pt x="649109" y="20675"/>
                  </a:lnTo>
                  <a:lnTo>
                    <a:pt x="606132" y="5372"/>
                  </a:lnTo>
                  <a:lnTo>
                    <a:pt x="559308" y="0"/>
                  </a:lnTo>
                  <a:lnTo>
                    <a:pt x="512470" y="5372"/>
                  </a:lnTo>
                  <a:lnTo>
                    <a:pt x="469493" y="20675"/>
                  </a:lnTo>
                  <a:lnTo>
                    <a:pt x="431571" y="44691"/>
                  </a:lnTo>
                  <a:lnTo>
                    <a:pt x="399948" y="76200"/>
                  </a:lnTo>
                  <a:lnTo>
                    <a:pt x="375843" y="113969"/>
                  </a:lnTo>
                  <a:lnTo>
                    <a:pt x="360476" y="156806"/>
                  </a:lnTo>
                  <a:lnTo>
                    <a:pt x="355092" y="203454"/>
                  </a:lnTo>
                  <a:lnTo>
                    <a:pt x="360476" y="250113"/>
                  </a:lnTo>
                  <a:lnTo>
                    <a:pt x="375843" y="292950"/>
                  </a:lnTo>
                  <a:lnTo>
                    <a:pt x="399948" y="330720"/>
                  </a:lnTo>
                  <a:lnTo>
                    <a:pt x="431571" y="362229"/>
                  </a:lnTo>
                  <a:lnTo>
                    <a:pt x="469493" y="386245"/>
                  </a:lnTo>
                  <a:lnTo>
                    <a:pt x="512470" y="401548"/>
                  </a:lnTo>
                  <a:lnTo>
                    <a:pt x="559308" y="406908"/>
                  </a:lnTo>
                  <a:lnTo>
                    <a:pt x="606132" y="401548"/>
                  </a:lnTo>
                  <a:lnTo>
                    <a:pt x="649109" y="386245"/>
                  </a:lnTo>
                  <a:lnTo>
                    <a:pt x="687031" y="362229"/>
                  </a:lnTo>
                  <a:lnTo>
                    <a:pt x="718654" y="330720"/>
                  </a:lnTo>
                  <a:lnTo>
                    <a:pt x="742759" y="292950"/>
                  </a:lnTo>
                  <a:lnTo>
                    <a:pt x="758126" y="250113"/>
                  </a:lnTo>
                  <a:lnTo>
                    <a:pt x="763524" y="203454"/>
                  </a:lnTo>
                  <a:close/>
                </a:path>
                <a:path w="1775460" h="2291079">
                  <a:moveTo>
                    <a:pt x="1775460" y="161213"/>
                  </a:moveTo>
                  <a:lnTo>
                    <a:pt x="1771789" y="141757"/>
                  </a:lnTo>
                  <a:lnTo>
                    <a:pt x="1760601" y="124587"/>
                  </a:lnTo>
                  <a:lnTo>
                    <a:pt x="1743544" y="113449"/>
                  </a:lnTo>
                  <a:lnTo>
                    <a:pt x="1724228" y="109728"/>
                  </a:lnTo>
                  <a:lnTo>
                    <a:pt x="1704924" y="113449"/>
                  </a:lnTo>
                  <a:lnTo>
                    <a:pt x="1687957" y="124587"/>
                  </a:lnTo>
                  <a:lnTo>
                    <a:pt x="1244981" y="567944"/>
                  </a:lnTo>
                  <a:lnTo>
                    <a:pt x="1218196" y="564057"/>
                  </a:lnTo>
                  <a:lnTo>
                    <a:pt x="1166977" y="577088"/>
                  </a:lnTo>
                  <a:lnTo>
                    <a:pt x="1121117" y="630161"/>
                  </a:lnTo>
                  <a:lnTo>
                    <a:pt x="1075004" y="704215"/>
                  </a:lnTo>
                  <a:lnTo>
                    <a:pt x="1010158" y="809752"/>
                  </a:lnTo>
                  <a:lnTo>
                    <a:pt x="971804" y="646176"/>
                  </a:lnTo>
                  <a:lnTo>
                    <a:pt x="951636" y="602386"/>
                  </a:lnTo>
                  <a:lnTo>
                    <a:pt x="902271" y="560819"/>
                  </a:lnTo>
                  <a:lnTo>
                    <a:pt x="861174" y="534974"/>
                  </a:lnTo>
                  <a:lnTo>
                    <a:pt x="818197" y="512495"/>
                  </a:lnTo>
                  <a:lnTo>
                    <a:pt x="773569" y="493483"/>
                  </a:lnTo>
                  <a:lnTo>
                    <a:pt x="727456" y="478028"/>
                  </a:lnTo>
                  <a:lnTo>
                    <a:pt x="685888" y="470128"/>
                  </a:lnTo>
                  <a:lnTo>
                    <a:pt x="644042" y="464121"/>
                  </a:lnTo>
                  <a:lnTo>
                    <a:pt x="601980" y="460032"/>
                  </a:lnTo>
                  <a:lnTo>
                    <a:pt x="559777" y="457835"/>
                  </a:lnTo>
                  <a:lnTo>
                    <a:pt x="517207" y="459879"/>
                  </a:lnTo>
                  <a:lnTo>
                    <a:pt x="474929" y="464807"/>
                  </a:lnTo>
                  <a:lnTo>
                    <a:pt x="433082" y="472579"/>
                  </a:lnTo>
                  <a:lnTo>
                    <a:pt x="391807" y="483108"/>
                  </a:lnTo>
                  <a:lnTo>
                    <a:pt x="345300" y="497611"/>
                  </a:lnTo>
                  <a:lnTo>
                    <a:pt x="300431" y="516191"/>
                  </a:lnTo>
                  <a:lnTo>
                    <a:pt x="257454" y="538695"/>
                  </a:lnTo>
                  <a:lnTo>
                    <a:pt x="216636" y="565010"/>
                  </a:lnTo>
                  <a:lnTo>
                    <a:pt x="178244" y="594995"/>
                  </a:lnTo>
                  <a:lnTo>
                    <a:pt x="152463" y="635787"/>
                  </a:lnTo>
                  <a:lnTo>
                    <a:pt x="62318" y="1010450"/>
                  </a:lnTo>
                  <a:lnTo>
                    <a:pt x="18465" y="1195946"/>
                  </a:lnTo>
                  <a:lnTo>
                    <a:pt x="2298" y="1266926"/>
                  </a:lnTo>
                  <a:lnTo>
                    <a:pt x="0" y="1282573"/>
                  </a:lnTo>
                  <a:lnTo>
                    <a:pt x="8077" y="1322654"/>
                  </a:lnTo>
                  <a:lnTo>
                    <a:pt x="30111" y="1355344"/>
                  </a:lnTo>
                  <a:lnTo>
                    <a:pt x="62801" y="1377378"/>
                  </a:lnTo>
                  <a:lnTo>
                    <a:pt x="102831" y="1385443"/>
                  </a:lnTo>
                  <a:lnTo>
                    <a:pt x="135470" y="1379258"/>
                  </a:lnTo>
                  <a:lnTo>
                    <a:pt x="163791" y="1363459"/>
                  </a:lnTo>
                  <a:lnTo>
                    <a:pt x="185801" y="1339634"/>
                  </a:lnTo>
                  <a:lnTo>
                    <a:pt x="199504" y="1309370"/>
                  </a:lnTo>
                  <a:lnTo>
                    <a:pt x="306451" y="866394"/>
                  </a:lnTo>
                  <a:lnTo>
                    <a:pt x="306451" y="2290572"/>
                  </a:lnTo>
                  <a:lnTo>
                    <a:pt x="509041" y="2290572"/>
                  </a:lnTo>
                  <a:lnTo>
                    <a:pt x="509041" y="1374140"/>
                  </a:lnTo>
                  <a:lnTo>
                    <a:pt x="611873" y="1374140"/>
                  </a:lnTo>
                  <a:lnTo>
                    <a:pt x="611873" y="2290572"/>
                  </a:lnTo>
                  <a:lnTo>
                    <a:pt x="814070" y="2290572"/>
                  </a:lnTo>
                  <a:lnTo>
                    <a:pt x="814070" y="859917"/>
                  </a:lnTo>
                  <a:lnTo>
                    <a:pt x="851789" y="1021080"/>
                  </a:lnTo>
                  <a:lnTo>
                    <a:pt x="903135" y="1067015"/>
                  </a:lnTo>
                  <a:lnTo>
                    <a:pt x="972312" y="1091463"/>
                  </a:lnTo>
                  <a:lnTo>
                    <a:pt x="1009142" y="1095248"/>
                  </a:lnTo>
                  <a:lnTo>
                    <a:pt x="1033145" y="1095184"/>
                  </a:lnTo>
                  <a:lnTo>
                    <a:pt x="1075575" y="1075855"/>
                  </a:lnTo>
                  <a:lnTo>
                    <a:pt x="1300480" y="714756"/>
                  </a:lnTo>
                  <a:lnTo>
                    <a:pt x="1316088" y="662241"/>
                  </a:lnTo>
                  <a:lnTo>
                    <a:pt x="1314577" y="643763"/>
                  </a:lnTo>
                  <a:lnTo>
                    <a:pt x="1760220" y="197739"/>
                  </a:lnTo>
                  <a:lnTo>
                    <a:pt x="1771599" y="180657"/>
                  </a:lnTo>
                  <a:lnTo>
                    <a:pt x="1775460" y="161213"/>
                  </a:lnTo>
                  <a:close/>
                </a:path>
              </a:pathLst>
            </a:custGeom>
            <a:solidFill>
              <a:srgbClr val="EF5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4440" y="3636264"/>
              <a:ext cx="2842260" cy="1407160"/>
            </a:xfrm>
            <a:custGeom>
              <a:avLst/>
              <a:gdLst/>
              <a:ahLst/>
              <a:cxnLst/>
              <a:rect l="l" t="t" r="r" b="b"/>
              <a:pathLst>
                <a:path w="2842260" h="1407160">
                  <a:moveTo>
                    <a:pt x="2642743" y="0"/>
                  </a:moveTo>
                  <a:lnTo>
                    <a:pt x="199516" y="0"/>
                  </a:lnTo>
                  <a:lnTo>
                    <a:pt x="146461" y="4904"/>
                  </a:lnTo>
                  <a:lnTo>
                    <a:pt x="98796" y="18744"/>
                  </a:lnTo>
                  <a:lnTo>
                    <a:pt x="58420" y="40211"/>
                  </a:lnTo>
                  <a:lnTo>
                    <a:pt x="27229" y="67996"/>
                  </a:lnTo>
                  <a:lnTo>
                    <a:pt x="7123" y="100791"/>
                  </a:lnTo>
                  <a:lnTo>
                    <a:pt x="0" y="137287"/>
                  </a:lnTo>
                  <a:lnTo>
                    <a:pt x="0" y="260731"/>
                  </a:lnTo>
                  <a:lnTo>
                    <a:pt x="55695" y="274089"/>
                  </a:lnTo>
                  <a:lnTo>
                    <a:pt x="107997" y="292449"/>
                  </a:lnTo>
                  <a:lnTo>
                    <a:pt x="156180" y="315523"/>
                  </a:lnTo>
                  <a:lnTo>
                    <a:pt x="199516" y="343027"/>
                  </a:lnTo>
                  <a:lnTo>
                    <a:pt x="199516" y="137287"/>
                  </a:lnTo>
                  <a:lnTo>
                    <a:pt x="2642743" y="137287"/>
                  </a:lnTo>
                  <a:lnTo>
                    <a:pt x="2642743" y="1269365"/>
                  </a:lnTo>
                  <a:lnTo>
                    <a:pt x="940942" y="1269365"/>
                  </a:lnTo>
                  <a:lnTo>
                    <a:pt x="819277" y="1406652"/>
                  </a:lnTo>
                  <a:lnTo>
                    <a:pt x="2642743" y="1406652"/>
                  </a:lnTo>
                  <a:lnTo>
                    <a:pt x="2695798" y="1401747"/>
                  </a:lnTo>
                  <a:lnTo>
                    <a:pt x="2743463" y="1387907"/>
                  </a:lnTo>
                  <a:lnTo>
                    <a:pt x="2783840" y="1366440"/>
                  </a:lnTo>
                  <a:lnTo>
                    <a:pt x="2815030" y="1338655"/>
                  </a:lnTo>
                  <a:lnTo>
                    <a:pt x="2835136" y="1305860"/>
                  </a:lnTo>
                  <a:lnTo>
                    <a:pt x="2842260" y="1269365"/>
                  </a:lnTo>
                  <a:lnTo>
                    <a:pt x="2842260" y="137287"/>
                  </a:lnTo>
                  <a:lnTo>
                    <a:pt x="2815030" y="67996"/>
                  </a:lnTo>
                  <a:lnTo>
                    <a:pt x="2783840" y="40211"/>
                  </a:lnTo>
                  <a:lnTo>
                    <a:pt x="2743463" y="18744"/>
                  </a:lnTo>
                  <a:lnTo>
                    <a:pt x="2695798" y="4904"/>
                  </a:lnTo>
                  <a:lnTo>
                    <a:pt x="2642743" y="0"/>
                  </a:lnTo>
                  <a:close/>
                </a:path>
              </a:pathLst>
            </a:custGeom>
            <a:solidFill>
              <a:srgbClr val="6D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90544" y="5474208"/>
              <a:ext cx="617220" cy="666115"/>
            </a:xfrm>
            <a:custGeom>
              <a:avLst/>
              <a:gdLst/>
              <a:ahLst/>
              <a:cxnLst/>
              <a:rect l="l" t="t" r="r" b="b"/>
              <a:pathLst>
                <a:path w="617220" h="666114">
                  <a:moveTo>
                    <a:pt x="461772" y="156210"/>
                  </a:moveTo>
                  <a:lnTo>
                    <a:pt x="453847" y="106857"/>
                  </a:lnTo>
                  <a:lnTo>
                    <a:pt x="431774" y="63982"/>
                  </a:lnTo>
                  <a:lnTo>
                    <a:pt x="398119" y="30162"/>
                  </a:lnTo>
                  <a:lnTo>
                    <a:pt x="355447" y="7975"/>
                  </a:lnTo>
                  <a:lnTo>
                    <a:pt x="306324" y="0"/>
                  </a:lnTo>
                  <a:lnTo>
                    <a:pt x="257187" y="7975"/>
                  </a:lnTo>
                  <a:lnTo>
                    <a:pt x="214515" y="30162"/>
                  </a:lnTo>
                  <a:lnTo>
                    <a:pt x="180860" y="63982"/>
                  </a:lnTo>
                  <a:lnTo>
                    <a:pt x="158800" y="106857"/>
                  </a:lnTo>
                  <a:lnTo>
                    <a:pt x="150876" y="156210"/>
                  </a:lnTo>
                  <a:lnTo>
                    <a:pt x="158800" y="205587"/>
                  </a:lnTo>
                  <a:lnTo>
                    <a:pt x="180860" y="248475"/>
                  </a:lnTo>
                  <a:lnTo>
                    <a:pt x="214515" y="282282"/>
                  </a:lnTo>
                  <a:lnTo>
                    <a:pt x="257187" y="304457"/>
                  </a:lnTo>
                  <a:lnTo>
                    <a:pt x="306324" y="312420"/>
                  </a:lnTo>
                  <a:lnTo>
                    <a:pt x="355447" y="304457"/>
                  </a:lnTo>
                  <a:lnTo>
                    <a:pt x="398119" y="282282"/>
                  </a:lnTo>
                  <a:lnTo>
                    <a:pt x="431774" y="248475"/>
                  </a:lnTo>
                  <a:lnTo>
                    <a:pt x="453834" y="205587"/>
                  </a:lnTo>
                  <a:lnTo>
                    <a:pt x="461772" y="156210"/>
                  </a:lnTo>
                  <a:close/>
                </a:path>
                <a:path w="617220" h="666114">
                  <a:moveTo>
                    <a:pt x="617220" y="510362"/>
                  </a:moveTo>
                  <a:lnTo>
                    <a:pt x="599135" y="460959"/>
                  </a:lnTo>
                  <a:lnTo>
                    <a:pt x="551662" y="424243"/>
                  </a:lnTo>
                  <a:lnTo>
                    <a:pt x="514819" y="403783"/>
                  </a:lnTo>
                  <a:lnTo>
                    <a:pt x="476123" y="387083"/>
                  </a:lnTo>
                  <a:lnTo>
                    <a:pt x="435864" y="374281"/>
                  </a:lnTo>
                  <a:lnTo>
                    <a:pt x="372948" y="359981"/>
                  </a:lnTo>
                  <a:lnTo>
                    <a:pt x="308610" y="355092"/>
                  </a:lnTo>
                  <a:lnTo>
                    <a:pt x="276377" y="356679"/>
                  </a:lnTo>
                  <a:lnTo>
                    <a:pt x="212648" y="366293"/>
                  </a:lnTo>
                  <a:lnTo>
                    <a:pt x="141478" y="387959"/>
                  </a:lnTo>
                  <a:lnTo>
                    <a:pt x="102958" y="404926"/>
                  </a:lnTo>
                  <a:lnTo>
                    <a:pt x="66014" y="425081"/>
                  </a:lnTo>
                  <a:lnTo>
                    <a:pt x="30861" y="448322"/>
                  </a:lnTo>
                  <a:lnTo>
                    <a:pt x="2349" y="492556"/>
                  </a:lnTo>
                  <a:lnTo>
                    <a:pt x="0" y="510362"/>
                  </a:lnTo>
                  <a:lnTo>
                    <a:pt x="0" y="665988"/>
                  </a:lnTo>
                  <a:lnTo>
                    <a:pt x="617220" y="665988"/>
                  </a:lnTo>
                  <a:lnTo>
                    <a:pt x="617220" y="510362"/>
                  </a:lnTo>
                  <a:close/>
                </a:path>
              </a:pathLst>
            </a:custGeom>
            <a:solidFill>
              <a:srgbClr val="91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6781800" y="4567428"/>
            <a:ext cx="5102860" cy="1632585"/>
          </a:xfrm>
          <a:custGeom>
            <a:avLst/>
            <a:gdLst/>
            <a:ahLst/>
            <a:cxnLst/>
            <a:rect l="l" t="t" r="r" b="b"/>
            <a:pathLst>
              <a:path w="5102859" h="1632585">
                <a:moveTo>
                  <a:pt x="0" y="1632204"/>
                </a:moveTo>
                <a:lnTo>
                  <a:pt x="5102352" y="1632204"/>
                </a:lnTo>
                <a:lnTo>
                  <a:pt x="5102352" y="0"/>
                </a:lnTo>
                <a:lnTo>
                  <a:pt x="0" y="0"/>
                </a:lnTo>
                <a:lnTo>
                  <a:pt x="0" y="1632204"/>
                </a:lnTo>
                <a:close/>
              </a:path>
            </a:pathLst>
          </a:custGeom>
          <a:ln w="9144">
            <a:solidFill>
              <a:srgbClr val="EF5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41642" y="4594605"/>
            <a:ext cx="453644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100"/>
              </a:spcBef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Orientation on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first day of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reporting</a:t>
            </a:r>
            <a:endParaRPr sz="2000">
              <a:latin typeface="Arial"/>
              <a:cs typeface="Arial"/>
            </a:endParaRPr>
          </a:p>
          <a:p>
            <a:pPr marL="19367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school</a:t>
            </a:r>
            <a:endParaRPr sz="2000">
              <a:latin typeface="Arial"/>
              <a:cs typeface="Arial"/>
            </a:endParaRPr>
          </a:p>
          <a:p>
            <a:pPr marL="193675" marR="361950" indent="-181610">
              <a:lnSpc>
                <a:spcPct val="100000"/>
              </a:lnSpc>
              <a:spcBef>
                <a:spcPts val="5"/>
              </a:spcBef>
              <a:buChar char="•"/>
              <a:tabLst>
                <a:tab pos="194310" algn="l"/>
              </a:tabLst>
            </a:pPr>
            <a:r>
              <a:rPr sz="2000" spc="5" dirty="0">
                <a:latin typeface="Arial"/>
                <a:cs typeface="Arial"/>
              </a:rPr>
              <a:t>Use </a:t>
            </a:r>
            <a:r>
              <a:rPr sz="2000" dirty="0">
                <a:latin typeface="Arial"/>
                <a:cs typeface="Arial"/>
              </a:rPr>
              <a:t>available platforms prior to  reporting to work </a:t>
            </a:r>
            <a:r>
              <a:rPr sz="2000" spc="-5" dirty="0">
                <a:latin typeface="Arial"/>
                <a:cs typeface="Arial"/>
              </a:rPr>
              <a:t>(e.g., </a:t>
            </a:r>
            <a:r>
              <a:rPr sz="2000" dirty="0">
                <a:latin typeface="Arial"/>
                <a:cs typeface="Arial"/>
              </a:rPr>
              <a:t>email,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SMS,  telecon) for the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workplace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79271" y="4435864"/>
            <a:ext cx="758190" cy="692150"/>
          </a:xfrm>
          <a:custGeom>
            <a:avLst/>
            <a:gdLst/>
            <a:ahLst/>
            <a:cxnLst/>
            <a:rect l="l" t="t" r="r" b="b"/>
            <a:pathLst>
              <a:path w="758190" h="692150">
                <a:moveTo>
                  <a:pt x="720183" y="0"/>
                </a:moveTo>
                <a:lnTo>
                  <a:pt x="37924" y="0"/>
                </a:lnTo>
                <a:lnTo>
                  <a:pt x="23228" y="3081"/>
                </a:lnTo>
                <a:lnTo>
                  <a:pt x="11217" y="11226"/>
                </a:lnTo>
                <a:lnTo>
                  <a:pt x="3078" y="23248"/>
                </a:lnTo>
                <a:lnTo>
                  <a:pt x="0" y="37957"/>
                </a:lnTo>
                <a:lnTo>
                  <a:pt x="0" y="498749"/>
                </a:lnTo>
                <a:lnTo>
                  <a:pt x="2824" y="513418"/>
                </a:lnTo>
                <a:lnTo>
                  <a:pt x="10774" y="525449"/>
                </a:lnTo>
                <a:lnTo>
                  <a:pt x="22652" y="533619"/>
                </a:lnTo>
                <a:lnTo>
                  <a:pt x="37255" y="536707"/>
                </a:lnTo>
                <a:lnTo>
                  <a:pt x="454876" y="536707"/>
                </a:lnTo>
                <a:lnTo>
                  <a:pt x="606464" y="691784"/>
                </a:lnTo>
                <a:lnTo>
                  <a:pt x="606464" y="537795"/>
                </a:lnTo>
                <a:lnTo>
                  <a:pt x="720183" y="537795"/>
                </a:lnTo>
                <a:lnTo>
                  <a:pt x="734880" y="534715"/>
                </a:lnTo>
                <a:lnTo>
                  <a:pt x="746891" y="526572"/>
                </a:lnTo>
                <a:lnTo>
                  <a:pt x="755029" y="514551"/>
                </a:lnTo>
                <a:lnTo>
                  <a:pt x="758108" y="499838"/>
                </a:lnTo>
                <a:lnTo>
                  <a:pt x="758108" y="435496"/>
                </a:lnTo>
                <a:lnTo>
                  <a:pt x="379203" y="435487"/>
                </a:lnTo>
                <a:lnTo>
                  <a:pt x="363296" y="432274"/>
                </a:lnTo>
                <a:lnTo>
                  <a:pt x="350268" y="423487"/>
                </a:lnTo>
                <a:lnTo>
                  <a:pt x="341483" y="410452"/>
                </a:lnTo>
                <a:lnTo>
                  <a:pt x="338260" y="394469"/>
                </a:lnTo>
                <a:lnTo>
                  <a:pt x="341488" y="378503"/>
                </a:lnTo>
                <a:lnTo>
                  <a:pt x="350280" y="365466"/>
                </a:lnTo>
                <a:lnTo>
                  <a:pt x="363279" y="356689"/>
                </a:lnTo>
                <a:lnTo>
                  <a:pt x="379230" y="353460"/>
                </a:lnTo>
                <a:lnTo>
                  <a:pt x="758108" y="353460"/>
                </a:lnTo>
                <a:lnTo>
                  <a:pt x="758108" y="320638"/>
                </a:lnTo>
                <a:lnTo>
                  <a:pt x="354709" y="320638"/>
                </a:lnTo>
                <a:lnTo>
                  <a:pt x="354709" y="89414"/>
                </a:lnTo>
                <a:lnTo>
                  <a:pt x="758107" y="89414"/>
                </a:lnTo>
                <a:lnTo>
                  <a:pt x="758107" y="39045"/>
                </a:lnTo>
                <a:lnTo>
                  <a:pt x="755277" y="24029"/>
                </a:lnTo>
                <a:lnTo>
                  <a:pt x="747204" y="11683"/>
                </a:lnTo>
                <a:lnTo>
                  <a:pt x="735102" y="3258"/>
                </a:lnTo>
                <a:lnTo>
                  <a:pt x="720183" y="0"/>
                </a:lnTo>
                <a:close/>
              </a:path>
              <a:path w="758190" h="692150">
                <a:moveTo>
                  <a:pt x="758108" y="353460"/>
                </a:moveTo>
                <a:lnTo>
                  <a:pt x="379230" y="353460"/>
                </a:lnTo>
                <a:lnTo>
                  <a:pt x="395199" y="356689"/>
                </a:lnTo>
                <a:lnTo>
                  <a:pt x="408222" y="365482"/>
                </a:lnTo>
                <a:lnTo>
                  <a:pt x="417000" y="378521"/>
                </a:lnTo>
                <a:lnTo>
                  <a:pt x="420219" y="394487"/>
                </a:lnTo>
                <a:lnTo>
                  <a:pt x="417184" y="410318"/>
                </a:lnTo>
                <a:lnTo>
                  <a:pt x="408609" y="423314"/>
                </a:lnTo>
                <a:lnTo>
                  <a:pt x="395791" y="432143"/>
                </a:lnTo>
                <a:lnTo>
                  <a:pt x="380020" y="435487"/>
                </a:lnTo>
                <a:lnTo>
                  <a:pt x="379797" y="435496"/>
                </a:lnTo>
                <a:lnTo>
                  <a:pt x="758108" y="435496"/>
                </a:lnTo>
                <a:lnTo>
                  <a:pt x="758108" y="353460"/>
                </a:lnTo>
                <a:close/>
              </a:path>
              <a:path w="758190" h="692150">
                <a:moveTo>
                  <a:pt x="758107" y="89414"/>
                </a:moveTo>
                <a:lnTo>
                  <a:pt x="403881" y="89414"/>
                </a:lnTo>
                <a:lnTo>
                  <a:pt x="403881" y="320638"/>
                </a:lnTo>
                <a:lnTo>
                  <a:pt x="758108" y="320638"/>
                </a:lnTo>
                <a:lnTo>
                  <a:pt x="758107" y="89414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67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General Health </a:t>
            </a:r>
            <a:r>
              <a:rPr spc="-10" dirty="0"/>
              <a:t>and Safety</a:t>
            </a:r>
            <a:r>
              <a:rPr spc="20" dirty="0"/>
              <a:t> </a:t>
            </a:r>
            <a:r>
              <a:rPr spc="-5" dirty="0"/>
              <a:t>Protocols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884660" cy="1777364"/>
            <a:chOff x="0" y="0"/>
            <a:chExt cx="11884660" cy="1777364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0644" y="1260347"/>
              <a:ext cx="11303635" cy="516890"/>
            </a:xfrm>
            <a:custGeom>
              <a:avLst/>
              <a:gdLst/>
              <a:ahLst/>
              <a:cxnLst/>
              <a:rect l="l" t="t" r="r" b="b"/>
              <a:pathLst>
                <a:path w="11303635" h="516889">
                  <a:moveTo>
                    <a:pt x="11303508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3508" y="516636"/>
                  </a:lnTo>
                  <a:lnTo>
                    <a:pt x="11303508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0644" y="1260347"/>
            <a:ext cx="11303635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#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992" y="1921205"/>
            <a:ext cx="10389007" cy="38850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Ensure access to the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following: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939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Cloth/washable </a:t>
            </a:r>
            <a:r>
              <a:rPr sz="2400" dirty="0">
                <a:latin typeface="Arial"/>
                <a:cs typeface="Arial"/>
              </a:rPr>
              <a:t>face masks, </a:t>
            </a:r>
            <a:r>
              <a:rPr sz="2400" spc="-5" dirty="0">
                <a:latin typeface="Arial"/>
                <a:cs typeface="Arial"/>
              </a:rPr>
              <a:t>earloop </a:t>
            </a:r>
            <a:r>
              <a:rPr sz="2400" dirty="0">
                <a:latin typeface="Arial"/>
                <a:cs typeface="Arial"/>
              </a:rPr>
              <a:t>masks, </a:t>
            </a:r>
            <a:r>
              <a:rPr sz="2400" spc="-5" dirty="0">
                <a:latin typeface="Arial"/>
                <a:cs typeface="Arial"/>
              </a:rPr>
              <a:t>indigenous,  reusable, do-it-yourself </a:t>
            </a:r>
            <a:r>
              <a:rPr sz="2400" dirty="0">
                <a:latin typeface="Arial"/>
                <a:cs typeface="Arial"/>
              </a:rPr>
              <a:t>masks,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dirty="0">
                <a:latin typeface="Arial"/>
                <a:cs typeface="Arial"/>
              </a:rPr>
              <a:t>face </a:t>
            </a:r>
            <a:r>
              <a:rPr sz="2400" spc="-5" dirty="0">
                <a:latin typeface="Arial"/>
                <a:cs typeface="Arial"/>
              </a:rPr>
              <a:t>shields,  handkerchiefs, </a:t>
            </a:r>
            <a:r>
              <a:rPr sz="2400" dirty="0">
                <a:latin typeface="Arial"/>
                <a:cs typeface="Arial"/>
              </a:rPr>
              <a:t>or such </a:t>
            </a:r>
            <a:r>
              <a:rPr sz="2400" spc="-5" dirty="0">
                <a:latin typeface="Arial"/>
                <a:cs typeface="Arial"/>
              </a:rPr>
              <a:t>other protective equipment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any  combination </a:t>
            </a:r>
            <a:r>
              <a:rPr sz="2400" dirty="0">
                <a:latin typeface="Arial"/>
                <a:cs typeface="Arial"/>
              </a:rPr>
              <a:t>thereof, </a:t>
            </a:r>
            <a:r>
              <a:rPr sz="2400" spc="-10" dirty="0">
                <a:latin typeface="Arial"/>
                <a:cs typeface="Arial"/>
              </a:rPr>
              <a:t>which </a:t>
            </a:r>
            <a:r>
              <a:rPr sz="2400" spc="-5" dirty="0">
                <a:latin typeface="Arial"/>
                <a:cs typeface="Arial"/>
              </a:rPr>
              <a:t>can </a:t>
            </a:r>
            <a:r>
              <a:rPr sz="2400" spc="-10" dirty="0">
                <a:latin typeface="Arial"/>
                <a:cs typeface="Arial"/>
              </a:rPr>
              <a:t>effectively </a:t>
            </a:r>
            <a:r>
              <a:rPr sz="2400" spc="-5" dirty="0">
                <a:latin typeface="Arial"/>
                <a:cs typeface="Arial"/>
              </a:rPr>
              <a:t>lessen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transmission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COVID-19 (Learners and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>
                <a:latin typeface="Arial"/>
                <a:cs typeface="Arial"/>
              </a:rPr>
              <a:t>personnel</a:t>
            </a:r>
            <a:r>
              <a:rPr sz="2400" spc="-5" smtClean="0">
                <a:latin typeface="Arial"/>
                <a:cs typeface="Arial"/>
              </a:rPr>
              <a:t>)</a:t>
            </a:r>
            <a:endParaRPr lang="en-US" sz="2400" spc="-5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939"/>
              </a:spcBef>
              <a:buChar char="•"/>
              <a:tabLst>
                <a:tab pos="354965" algn="l"/>
                <a:tab pos="355600" algn="l"/>
              </a:tabLst>
            </a:pP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1 toothbrush and 1 toothpaste (K-6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>
                <a:latin typeface="Arial"/>
                <a:cs typeface="Arial"/>
              </a:rPr>
              <a:t>learners</a:t>
            </a:r>
            <a:r>
              <a:rPr sz="2400" spc="-5" smtClean="0">
                <a:latin typeface="Arial"/>
                <a:cs typeface="Arial"/>
              </a:rPr>
              <a:t>)</a:t>
            </a:r>
            <a:endParaRPr lang="en-US" sz="2400" spc="-5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1 bar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soap (K-6 learners)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0036" y="1237950"/>
            <a:ext cx="1259840" cy="546735"/>
            <a:chOff x="570036" y="1237950"/>
            <a:chExt cx="1259840" cy="546735"/>
          </a:xfrm>
        </p:grpSpPr>
        <p:sp>
          <p:nvSpPr>
            <p:cNvPr id="9" name="object 9"/>
            <p:cNvSpPr/>
            <p:nvPr/>
          </p:nvSpPr>
          <p:spPr>
            <a:xfrm>
              <a:off x="570026" y="1251203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7058" y="1420474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3342" y="1237957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45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45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45"/>
                  </a:moveTo>
                  <a:lnTo>
                    <a:pt x="171945" y="303745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45"/>
                  </a:lnTo>
                  <a:close/>
                </a:path>
                <a:path w="636269" h="544194">
                  <a:moveTo>
                    <a:pt x="378282" y="303745"/>
                  </a:moveTo>
                  <a:lnTo>
                    <a:pt x="257911" y="303745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67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General Health </a:t>
            </a:r>
            <a:r>
              <a:rPr spc="-10" dirty="0"/>
              <a:t>and Safety</a:t>
            </a:r>
            <a:r>
              <a:rPr spc="20" dirty="0"/>
              <a:t> </a:t>
            </a:r>
            <a:r>
              <a:rPr spc="-5" dirty="0"/>
              <a:t>Protocols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884660" cy="1777364"/>
            <a:chOff x="0" y="0"/>
            <a:chExt cx="11884660" cy="1777364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0644" y="1260347"/>
              <a:ext cx="11303635" cy="516890"/>
            </a:xfrm>
            <a:custGeom>
              <a:avLst/>
              <a:gdLst/>
              <a:ahLst/>
              <a:cxnLst/>
              <a:rect l="l" t="t" r="r" b="b"/>
              <a:pathLst>
                <a:path w="11303635" h="516889">
                  <a:moveTo>
                    <a:pt x="11303508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3508" y="516636"/>
                  </a:lnTo>
                  <a:lnTo>
                    <a:pt x="11303508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0644" y="1260347"/>
            <a:ext cx="11303635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#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993" y="1969465"/>
            <a:ext cx="910018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Ensure </a:t>
            </a:r>
            <a:r>
              <a:rPr sz="2800" b="1" dirty="0">
                <a:latin typeface="Arial"/>
                <a:cs typeface="Arial"/>
              </a:rPr>
              <a:t>availability </a:t>
            </a:r>
            <a:r>
              <a:rPr sz="2800" b="1" spc="-5" dirty="0">
                <a:latin typeface="Arial"/>
                <a:cs typeface="Arial"/>
              </a:rPr>
              <a:t>of hand soaps/ </a:t>
            </a:r>
            <a:r>
              <a:rPr sz="2800" b="1" dirty="0">
                <a:latin typeface="Arial"/>
                <a:cs typeface="Arial"/>
              </a:rPr>
              <a:t>hand-sanitizers/  </a:t>
            </a:r>
            <a:r>
              <a:rPr sz="2800" b="1" spc="-5" dirty="0">
                <a:latin typeface="Arial"/>
                <a:cs typeface="Arial"/>
              </a:rPr>
              <a:t>alcohol-based solutions/ other disinfectants in  restrooms, entrances, etc. by doing routine  monitoring and replacement/ replenishment if</a:t>
            </a:r>
            <a:r>
              <a:rPr sz="2800" b="1" spc="17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needed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0036" y="1237950"/>
            <a:ext cx="1259840" cy="546735"/>
            <a:chOff x="570036" y="1237950"/>
            <a:chExt cx="1259840" cy="546735"/>
          </a:xfrm>
        </p:grpSpPr>
        <p:sp>
          <p:nvSpPr>
            <p:cNvPr id="9" name="object 9"/>
            <p:cNvSpPr/>
            <p:nvPr/>
          </p:nvSpPr>
          <p:spPr>
            <a:xfrm>
              <a:off x="570026" y="1251203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7058" y="1420474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3342" y="1237957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45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45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45"/>
                  </a:moveTo>
                  <a:lnTo>
                    <a:pt x="171945" y="303745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45"/>
                  </a:lnTo>
                  <a:close/>
                </a:path>
                <a:path w="636269" h="544194">
                  <a:moveTo>
                    <a:pt x="378282" y="303745"/>
                  </a:moveTo>
                  <a:lnTo>
                    <a:pt x="257911" y="303745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9881570" y="3902650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822" y="0"/>
                </a:moveTo>
                <a:lnTo>
                  <a:pt x="105209" y="7853"/>
                </a:lnTo>
                <a:lnTo>
                  <a:pt x="62984" y="29720"/>
                </a:lnTo>
                <a:lnTo>
                  <a:pt x="29683" y="63060"/>
                </a:lnTo>
                <a:lnTo>
                  <a:pt x="7843" y="105335"/>
                </a:lnTo>
                <a:lnTo>
                  <a:pt x="0" y="154005"/>
                </a:lnTo>
                <a:lnTo>
                  <a:pt x="7843" y="202660"/>
                </a:lnTo>
                <a:lnTo>
                  <a:pt x="29684" y="244921"/>
                </a:lnTo>
                <a:lnTo>
                  <a:pt x="62984" y="278250"/>
                </a:lnTo>
                <a:lnTo>
                  <a:pt x="105209" y="300109"/>
                </a:lnTo>
                <a:lnTo>
                  <a:pt x="153822" y="307959"/>
                </a:lnTo>
                <a:lnTo>
                  <a:pt x="202444" y="300109"/>
                </a:lnTo>
                <a:lnTo>
                  <a:pt x="244671" y="278250"/>
                </a:lnTo>
                <a:lnTo>
                  <a:pt x="277968" y="244921"/>
                </a:lnTo>
                <a:lnTo>
                  <a:pt x="299803" y="202660"/>
                </a:lnTo>
                <a:lnTo>
                  <a:pt x="307644" y="154005"/>
                </a:lnTo>
                <a:lnTo>
                  <a:pt x="299803" y="105335"/>
                </a:lnTo>
                <a:lnTo>
                  <a:pt x="277967" y="63060"/>
                </a:lnTo>
                <a:lnTo>
                  <a:pt x="244670" y="29720"/>
                </a:lnTo>
                <a:lnTo>
                  <a:pt x="202444" y="7853"/>
                </a:lnTo>
                <a:lnTo>
                  <a:pt x="153822" y="0"/>
                </a:lnTo>
                <a:close/>
              </a:path>
            </a:pathLst>
          </a:custGeom>
          <a:solidFill>
            <a:srgbClr val="1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835587" y="4210610"/>
            <a:ext cx="2571115" cy="1878330"/>
            <a:chOff x="8835587" y="4210610"/>
            <a:chExt cx="2571115" cy="1878330"/>
          </a:xfrm>
        </p:grpSpPr>
        <p:sp>
          <p:nvSpPr>
            <p:cNvPr id="14" name="object 14"/>
            <p:cNvSpPr/>
            <p:nvPr/>
          </p:nvSpPr>
          <p:spPr>
            <a:xfrm>
              <a:off x="8925736" y="4332953"/>
              <a:ext cx="2480945" cy="1755775"/>
            </a:xfrm>
            <a:custGeom>
              <a:avLst/>
              <a:gdLst/>
              <a:ahLst/>
              <a:cxnLst/>
              <a:rect l="l" t="t" r="r" b="b"/>
              <a:pathLst>
                <a:path w="2480945" h="1755775">
                  <a:moveTo>
                    <a:pt x="2213460" y="1658293"/>
                  </a:moveTo>
                  <a:lnTo>
                    <a:pt x="1557587" y="1658293"/>
                  </a:lnTo>
                  <a:lnTo>
                    <a:pt x="1592027" y="1690082"/>
                  </a:lnTo>
                  <a:lnTo>
                    <a:pt x="1629955" y="1715729"/>
                  </a:lnTo>
                  <a:lnTo>
                    <a:pt x="1670631" y="1735172"/>
                  </a:lnTo>
                  <a:lnTo>
                    <a:pt x="1713315" y="1748352"/>
                  </a:lnTo>
                  <a:lnTo>
                    <a:pt x="1757268" y="1755207"/>
                  </a:lnTo>
                  <a:lnTo>
                    <a:pt x="1801747" y="1755675"/>
                  </a:lnTo>
                  <a:lnTo>
                    <a:pt x="1846014" y="1749697"/>
                  </a:lnTo>
                  <a:lnTo>
                    <a:pt x="1889329" y="1737211"/>
                  </a:lnTo>
                  <a:lnTo>
                    <a:pt x="1930950" y="1718155"/>
                  </a:lnTo>
                  <a:lnTo>
                    <a:pt x="1970138" y="1692470"/>
                  </a:lnTo>
                  <a:lnTo>
                    <a:pt x="2168041" y="1692470"/>
                  </a:lnTo>
                  <a:lnTo>
                    <a:pt x="2181091" y="1685688"/>
                  </a:lnTo>
                  <a:lnTo>
                    <a:pt x="2213460" y="1658293"/>
                  </a:lnTo>
                  <a:close/>
                </a:path>
                <a:path w="2480945" h="1755775">
                  <a:moveTo>
                    <a:pt x="2168041" y="1692470"/>
                  </a:moveTo>
                  <a:lnTo>
                    <a:pt x="1970138" y="1692470"/>
                  </a:lnTo>
                  <a:lnTo>
                    <a:pt x="2012321" y="1710859"/>
                  </a:lnTo>
                  <a:lnTo>
                    <a:pt x="2056142" y="1718940"/>
                  </a:lnTo>
                  <a:lnTo>
                    <a:pt x="2099968" y="1717148"/>
                  </a:lnTo>
                  <a:lnTo>
                    <a:pt x="2142163" y="1705920"/>
                  </a:lnTo>
                  <a:lnTo>
                    <a:pt x="2168041" y="1692470"/>
                  </a:lnTo>
                  <a:close/>
                </a:path>
                <a:path w="2480945" h="1755775">
                  <a:moveTo>
                    <a:pt x="689848" y="460836"/>
                  </a:moveTo>
                  <a:lnTo>
                    <a:pt x="158727" y="460836"/>
                  </a:lnTo>
                  <a:lnTo>
                    <a:pt x="157515" y="468941"/>
                  </a:lnTo>
                  <a:lnTo>
                    <a:pt x="156641" y="477232"/>
                  </a:lnTo>
                  <a:lnTo>
                    <a:pt x="156131" y="485268"/>
                  </a:lnTo>
                  <a:lnTo>
                    <a:pt x="155958" y="493474"/>
                  </a:lnTo>
                  <a:lnTo>
                    <a:pt x="159026" y="529747"/>
                  </a:lnTo>
                  <a:lnTo>
                    <a:pt x="168062" y="564755"/>
                  </a:lnTo>
                  <a:lnTo>
                    <a:pt x="182813" y="597762"/>
                  </a:lnTo>
                  <a:lnTo>
                    <a:pt x="203027" y="628030"/>
                  </a:lnTo>
                  <a:lnTo>
                    <a:pt x="162765" y="648809"/>
                  </a:lnTo>
                  <a:lnTo>
                    <a:pt x="130484" y="678418"/>
                  </a:lnTo>
                  <a:lnTo>
                    <a:pt x="107161" y="714800"/>
                  </a:lnTo>
                  <a:lnTo>
                    <a:pt x="93770" y="755896"/>
                  </a:lnTo>
                  <a:lnTo>
                    <a:pt x="91286" y="799650"/>
                  </a:lnTo>
                  <a:lnTo>
                    <a:pt x="100684" y="844003"/>
                  </a:lnTo>
                  <a:lnTo>
                    <a:pt x="122848" y="886235"/>
                  </a:lnTo>
                  <a:lnTo>
                    <a:pt x="155221" y="920021"/>
                  </a:lnTo>
                  <a:lnTo>
                    <a:pt x="195602" y="943631"/>
                  </a:lnTo>
                  <a:lnTo>
                    <a:pt x="241791" y="955337"/>
                  </a:lnTo>
                  <a:lnTo>
                    <a:pt x="241791" y="1324828"/>
                  </a:lnTo>
                  <a:lnTo>
                    <a:pt x="247479" y="1374246"/>
                  </a:lnTo>
                  <a:lnTo>
                    <a:pt x="263680" y="1419613"/>
                  </a:lnTo>
                  <a:lnTo>
                    <a:pt x="289103" y="1459632"/>
                  </a:lnTo>
                  <a:lnTo>
                    <a:pt x="322453" y="1493011"/>
                  </a:lnTo>
                  <a:lnTo>
                    <a:pt x="362438" y="1518455"/>
                  </a:lnTo>
                  <a:lnTo>
                    <a:pt x="407766" y="1534671"/>
                  </a:lnTo>
                  <a:lnTo>
                    <a:pt x="457142" y="1540364"/>
                  </a:lnTo>
                  <a:lnTo>
                    <a:pt x="1332083" y="1540364"/>
                  </a:lnTo>
                  <a:lnTo>
                    <a:pt x="1332519" y="1547317"/>
                  </a:lnTo>
                  <a:lnTo>
                    <a:pt x="1354603" y="1606199"/>
                  </a:lnTo>
                  <a:lnTo>
                    <a:pt x="1386032" y="1641816"/>
                  </a:lnTo>
                  <a:lnTo>
                    <a:pt x="1426383" y="1666006"/>
                  </a:lnTo>
                  <a:lnTo>
                    <a:pt x="1472591" y="1676935"/>
                  </a:lnTo>
                  <a:lnTo>
                    <a:pt x="1521592" y="1672764"/>
                  </a:lnTo>
                  <a:lnTo>
                    <a:pt x="1530890" y="1669893"/>
                  </a:lnTo>
                  <a:lnTo>
                    <a:pt x="1540003" y="1666519"/>
                  </a:lnTo>
                  <a:lnTo>
                    <a:pt x="1548909" y="1662650"/>
                  </a:lnTo>
                  <a:lnTo>
                    <a:pt x="1557587" y="1658293"/>
                  </a:lnTo>
                  <a:lnTo>
                    <a:pt x="2213460" y="1658293"/>
                  </a:lnTo>
                  <a:lnTo>
                    <a:pt x="2242609" y="1619958"/>
                  </a:lnTo>
                  <a:lnTo>
                    <a:pt x="2251018" y="1603793"/>
                  </a:lnTo>
                  <a:lnTo>
                    <a:pt x="2400597" y="1603793"/>
                  </a:lnTo>
                  <a:lnTo>
                    <a:pt x="2460985" y="1546368"/>
                  </a:lnTo>
                  <a:lnTo>
                    <a:pt x="2479668" y="1491137"/>
                  </a:lnTo>
                  <a:lnTo>
                    <a:pt x="2480922" y="1461998"/>
                  </a:lnTo>
                  <a:lnTo>
                    <a:pt x="2476624" y="1432903"/>
                  </a:lnTo>
                  <a:lnTo>
                    <a:pt x="2463289" y="1398388"/>
                  </a:lnTo>
                  <a:lnTo>
                    <a:pt x="2442430" y="1368445"/>
                  </a:lnTo>
                  <a:lnTo>
                    <a:pt x="2427932" y="1355618"/>
                  </a:lnTo>
                  <a:lnTo>
                    <a:pt x="457142" y="1355618"/>
                  </a:lnTo>
                  <a:lnTo>
                    <a:pt x="445175" y="1353196"/>
                  </a:lnTo>
                  <a:lnTo>
                    <a:pt x="435395" y="1346593"/>
                  </a:lnTo>
                  <a:lnTo>
                    <a:pt x="428798" y="1336805"/>
                  </a:lnTo>
                  <a:lnTo>
                    <a:pt x="426378" y="1324828"/>
                  </a:lnTo>
                  <a:lnTo>
                    <a:pt x="426377" y="832174"/>
                  </a:lnTo>
                  <a:lnTo>
                    <a:pt x="465281" y="821444"/>
                  </a:lnTo>
                  <a:lnTo>
                    <a:pt x="496588" y="798025"/>
                  </a:lnTo>
                  <a:lnTo>
                    <a:pt x="517477" y="764969"/>
                  </a:lnTo>
                  <a:lnTo>
                    <a:pt x="525131" y="725329"/>
                  </a:lnTo>
                  <a:lnTo>
                    <a:pt x="523708" y="708917"/>
                  </a:lnTo>
                  <a:lnTo>
                    <a:pt x="519844" y="692999"/>
                  </a:lnTo>
                  <a:lnTo>
                    <a:pt x="513623" y="677851"/>
                  </a:lnTo>
                  <a:lnTo>
                    <a:pt x="505134" y="663748"/>
                  </a:lnTo>
                  <a:lnTo>
                    <a:pt x="539825" y="629078"/>
                  </a:lnTo>
                  <a:lnTo>
                    <a:pt x="565519" y="588012"/>
                  </a:lnTo>
                  <a:lnTo>
                    <a:pt x="581403" y="542245"/>
                  </a:lnTo>
                  <a:lnTo>
                    <a:pt x="586660" y="493474"/>
                  </a:lnTo>
                  <a:lnTo>
                    <a:pt x="625216" y="489250"/>
                  </a:lnTo>
                  <a:lnTo>
                    <a:pt x="661658" y="477232"/>
                  </a:lnTo>
                  <a:lnTo>
                    <a:pt x="689848" y="460836"/>
                  </a:lnTo>
                  <a:close/>
                </a:path>
                <a:path w="2480945" h="1755775">
                  <a:moveTo>
                    <a:pt x="2400597" y="1603793"/>
                  </a:moveTo>
                  <a:lnTo>
                    <a:pt x="2251018" y="1603793"/>
                  </a:lnTo>
                  <a:lnTo>
                    <a:pt x="2297146" y="1621089"/>
                  </a:lnTo>
                  <a:lnTo>
                    <a:pt x="2344640" y="1623048"/>
                  </a:lnTo>
                  <a:lnTo>
                    <a:pt x="2390067" y="1610617"/>
                  </a:lnTo>
                  <a:lnTo>
                    <a:pt x="2400597" y="1603793"/>
                  </a:lnTo>
                  <a:close/>
                </a:path>
                <a:path w="2480945" h="1755775">
                  <a:moveTo>
                    <a:pt x="1749249" y="616638"/>
                  </a:moveTo>
                  <a:lnTo>
                    <a:pt x="826315" y="616638"/>
                  </a:lnTo>
                  <a:lnTo>
                    <a:pt x="790393" y="623894"/>
                  </a:lnTo>
                  <a:lnTo>
                    <a:pt x="761056" y="643686"/>
                  </a:lnTo>
                  <a:lnTo>
                    <a:pt x="741276" y="673046"/>
                  </a:lnTo>
                  <a:lnTo>
                    <a:pt x="734041" y="708917"/>
                  </a:lnTo>
                  <a:lnTo>
                    <a:pt x="734022" y="1078501"/>
                  </a:lnTo>
                  <a:lnTo>
                    <a:pt x="741276" y="1114454"/>
                  </a:lnTo>
                  <a:lnTo>
                    <a:pt x="761056" y="1143816"/>
                  </a:lnTo>
                  <a:lnTo>
                    <a:pt x="790393" y="1163613"/>
                  </a:lnTo>
                  <a:lnTo>
                    <a:pt x="826316" y="1170873"/>
                  </a:lnTo>
                  <a:lnTo>
                    <a:pt x="1651418" y="1170873"/>
                  </a:lnTo>
                  <a:lnTo>
                    <a:pt x="1607506" y="1196299"/>
                  </a:lnTo>
                  <a:lnTo>
                    <a:pt x="1568727" y="1228251"/>
                  </a:lnTo>
                  <a:lnTo>
                    <a:pt x="1535753" y="1265965"/>
                  </a:lnTo>
                  <a:lnTo>
                    <a:pt x="1509255" y="1308676"/>
                  </a:lnTo>
                  <a:lnTo>
                    <a:pt x="1489905" y="1355618"/>
                  </a:lnTo>
                  <a:lnTo>
                    <a:pt x="2427932" y="1355618"/>
                  </a:lnTo>
                  <a:lnTo>
                    <a:pt x="2415083" y="1344251"/>
                  </a:lnTo>
                  <a:lnTo>
                    <a:pt x="2382280" y="1326983"/>
                  </a:lnTo>
                  <a:lnTo>
                    <a:pt x="2382039" y="1314071"/>
                  </a:lnTo>
                  <a:lnTo>
                    <a:pt x="2376127" y="1275870"/>
                  </a:lnTo>
                  <a:lnTo>
                    <a:pt x="2359591" y="1231204"/>
                  </a:lnTo>
                  <a:lnTo>
                    <a:pt x="2347618" y="1210286"/>
                  </a:lnTo>
                  <a:lnTo>
                    <a:pt x="1978752" y="1210286"/>
                  </a:lnTo>
                  <a:lnTo>
                    <a:pt x="1942088" y="1184260"/>
                  </a:lnTo>
                  <a:lnTo>
                    <a:pt x="1902255" y="1163907"/>
                  </a:lnTo>
                  <a:lnTo>
                    <a:pt x="1859907" y="1149500"/>
                  </a:lnTo>
                  <a:lnTo>
                    <a:pt x="1815701" y="1141314"/>
                  </a:lnTo>
                  <a:lnTo>
                    <a:pt x="1826560" y="1127664"/>
                  </a:lnTo>
                  <a:lnTo>
                    <a:pt x="1834602" y="1112361"/>
                  </a:lnTo>
                  <a:lnTo>
                    <a:pt x="1835540" y="1109292"/>
                  </a:lnTo>
                  <a:lnTo>
                    <a:pt x="826316" y="1109292"/>
                  </a:lnTo>
                  <a:lnTo>
                    <a:pt x="814349" y="1106869"/>
                  </a:lnTo>
                  <a:lnTo>
                    <a:pt x="804569" y="1100266"/>
                  </a:lnTo>
                  <a:lnTo>
                    <a:pt x="797971" y="1090478"/>
                  </a:lnTo>
                  <a:lnTo>
                    <a:pt x="795551" y="1078501"/>
                  </a:lnTo>
                  <a:lnTo>
                    <a:pt x="795570" y="708917"/>
                  </a:lnTo>
                  <a:lnTo>
                    <a:pt x="797971" y="697022"/>
                  </a:lnTo>
                  <a:lnTo>
                    <a:pt x="804569" y="687235"/>
                  </a:lnTo>
                  <a:lnTo>
                    <a:pt x="814349" y="680638"/>
                  </a:lnTo>
                  <a:lnTo>
                    <a:pt x="826315" y="678219"/>
                  </a:lnTo>
                  <a:lnTo>
                    <a:pt x="1835335" y="678219"/>
                  </a:lnTo>
                  <a:lnTo>
                    <a:pt x="1834293" y="673046"/>
                  </a:lnTo>
                  <a:lnTo>
                    <a:pt x="1814518" y="643686"/>
                  </a:lnTo>
                  <a:lnTo>
                    <a:pt x="1785182" y="623894"/>
                  </a:lnTo>
                  <a:lnTo>
                    <a:pt x="1749249" y="616638"/>
                  </a:lnTo>
                  <a:close/>
                </a:path>
                <a:path w="2480945" h="1755775">
                  <a:moveTo>
                    <a:pt x="2330281" y="431893"/>
                  </a:moveTo>
                  <a:lnTo>
                    <a:pt x="2118423" y="431893"/>
                  </a:lnTo>
                  <a:lnTo>
                    <a:pt x="2130400" y="434311"/>
                  </a:lnTo>
                  <a:lnTo>
                    <a:pt x="2140179" y="440909"/>
                  </a:lnTo>
                  <a:lnTo>
                    <a:pt x="2146771" y="450695"/>
                  </a:lnTo>
                  <a:lnTo>
                    <a:pt x="2149099" y="462244"/>
                  </a:lnTo>
                  <a:lnTo>
                    <a:pt x="2149187" y="1109292"/>
                  </a:lnTo>
                  <a:lnTo>
                    <a:pt x="2139344" y="1110162"/>
                  </a:lnTo>
                  <a:lnTo>
                    <a:pt x="2129546" y="1111428"/>
                  </a:lnTo>
                  <a:lnTo>
                    <a:pt x="2070862" y="1129084"/>
                  </a:lnTo>
                  <a:lnTo>
                    <a:pt x="2035272" y="1150032"/>
                  </a:lnTo>
                  <a:lnTo>
                    <a:pt x="2004264" y="1177320"/>
                  </a:lnTo>
                  <a:lnTo>
                    <a:pt x="1978752" y="1210286"/>
                  </a:lnTo>
                  <a:lnTo>
                    <a:pt x="2347618" y="1210286"/>
                  </a:lnTo>
                  <a:lnTo>
                    <a:pt x="2333825" y="1191195"/>
                  </a:lnTo>
                  <a:lnTo>
                    <a:pt x="2333734" y="461888"/>
                  </a:lnTo>
                  <a:lnTo>
                    <a:pt x="2330281" y="431893"/>
                  </a:lnTo>
                  <a:close/>
                </a:path>
                <a:path w="2480945" h="1755775">
                  <a:moveTo>
                    <a:pt x="1835335" y="678219"/>
                  </a:moveTo>
                  <a:lnTo>
                    <a:pt x="1749249" y="678219"/>
                  </a:lnTo>
                  <a:lnTo>
                    <a:pt x="1761227" y="680638"/>
                  </a:lnTo>
                  <a:lnTo>
                    <a:pt x="1771006" y="687235"/>
                  </a:lnTo>
                  <a:lnTo>
                    <a:pt x="1777597" y="697022"/>
                  </a:lnTo>
                  <a:lnTo>
                    <a:pt x="1779995" y="708917"/>
                  </a:lnTo>
                  <a:lnTo>
                    <a:pt x="1780014" y="1078501"/>
                  </a:lnTo>
                  <a:lnTo>
                    <a:pt x="1777597" y="1090478"/>
                  </a:lnTo>
                  <a:lnTo>
                    <a:pt x="1771006" y="1100266"/>
                  </a:lnTo>
                  <a:lnTo>
                    <a:pt x="1761227" y="1106869"/>
                  </a:lnTo>
                  <a:lnTo>
                    <a:pt x="1749249" y="1109292"/>
                  </a:lnTo>
                  <a:lnTo>
                    <a:pt x="1835540" y="1109292"/>
                  </a:lnTo>
                  <a:lnTo>
                    <a:pt x="1839654" y="1095831"/>
                  </a:lnTo>
                  <a:lnTo>
                    <a:pt x="1841543" y="1078501"/>
                  </a:lnTo>
                  <a:lnTo>
                    <a:pt x="1841524" y="708917"/>
                  </a:lnTo>
                  <a:lnTo>
                    <a:pt x="1835335" y="678219"/>
                  </a:lnTo>
                  <a:close/>
                </a:path>
                <a:path w="2480945" h="1755775">
                  <a:moveTo>
                    <a:pt x="1030899" y="431893"/>
                  </a:moveTo>
                  <a:lnTo>
                    <a:pt x="819240" y="431893"/>
                  </a:lnTo>
                  <a:lnTo>
                    <a:pt x="852003" y="468172"/>
                  </a:lnTo>
                  <a:lnTo>
                    <a:pt x="894648" y="488368"/>
                  </a:lnTo>
                  <a:lnTo>
                    <a:pt x="941748" y="491090"/>
                  </a:lnTo>
                  <a:lnTo>
                    <a:pt x="987880" y="474948"/>
                  </a:lnTo>
                  <a:lnTo>
                    <a:pt x="1000597" y="466276"/>
                  </a:lnTo>
                  <a:lnTo>
                    <a:pt x="1012091" y="456124"/>
                  </a:lnTo>
                  <a:lnTo>
                    <a:pt x="1022234" y="444621"/>
                  </a:lnTo>
                  <a:lnTo>
                    <a:pt x="1030899" y="431893"/>
                  </a:lnTo>
                  <a:close/>
                </a:path>
                <a:path w="2480945" h="1755775">
                  <a:moveTo>
                    <a:pt x="146699" y="186443"/>
                  </a:moveTo>
                  <a:lnTo>
                    <a:pt x="104194" y="190365"/>
                  </a:lnTo>
                  <a:lnTo>
                    <a:pt x="65247" y="206851"/>
                  </a:lnTo>
                  <a:lnTo>
                    <a:pt x="32820" y="234647"/>
                  </a:lnTo>
                  <a:lnTo>
                    <a:pt x="9878" y="272499"/>
                  </a:lnTo>
                  <a:lnTo>
                    <a:pt x="0" y="315635"/>
                  </a:lnTo>
                  <a:lnTo>
                    <a:pt x="3923" y="358176"/>
                  </a:lnTo>
                  <a:lnTo>
                    <a:pt x="20396" y="397157"/>
                  </a:lnTo>
                  <a:lnTo>
                    <a:pt x="48162" y="429612"/>
                  </a:lnTo>
                  <a:lnTo>
                    <a:pt x="85969" y="452574"/>
                  </a:lnTo>
                  <a:lnTo>
                    <a:pt x="126596" y="462244"/>
                  </a:lnTo>
                  <a:lnTo>
                    <a:pt x="140575" y="462683"/>
                  </a:lnTo>
                  <a:lnTo>
                    <a:pt x="146677" y="462504"/>
                  </a:lnTo>
                  <a:lnTo>
                    <a:pt x="152727" y="461888"/>
                  </a:lnTo>
                  <a:lnTo>
                    <a:pt x="158727" y="460836"/>
                  </a:lnTo>
                  <a:lnTo>
                    <a:pt x="689848" y="460836"/>
                  </a:lnTo>
                  <a:lnTo>
                    <a:pt x="694827" y="457940"/>
                  </a:lnTo>
                  <a:lnTo>
                    <a:pt x="723562" y="431893"/>
                  </a:lnTo>
                  <a:lnTo>
                    <a:pt x="2330281" y="431893"/>
                  </a:lnTo>
                  <a:lnTo>
                    <a:pt x="2311930" y="367887"/>
                  </a:lnTo>
                  <a:lnTo>
                    <a:pt x="2286501" y="327868"/>
                  </a:lnTo>
                  <a:lnTo>
                    <a:pt x="2253143" y="294492"/>
                  </a:lnTo>
                  <a:lnTo>
                    <a:pt x="2213148" y="269051"/>
                  </a:lnTo>
                  <a:lnTo>
                    <a:pt x="2167810" y="252839"/>
                  </a:lnTo>
                  <a:lnTo>
                    <a:pt x="2118423" y="247147"/>
                  </a:lnTo>
                  <a:lnTo>
                    <a:pt x="1139190" y="247147"/>
                  </a:lnTo>
                  <a:lnTo>
                    <a:pt x="1139498" y="242016"/>
                  </a:lnTo>
                  <a:lnTo>
                    <a:pt x="1139498" y="236858"/>
                  </a:lnTo>
                  <a:lnTo>
                    <a:pt x="1139190" y="231752"/>
                  </a:lnTo>
                  <a:lnTo>
                    <a:pt x="1133397" y="196343"/>
                  </a:lnTo>
                  <a:lnTo>
                    <a:pt x="189799" y="196343"/>
                  </a:lnTo>
                  <a:lnTo>
                    <a:pt x="146699" y="186443"/>
                  </a:lnTo>
                  <a:close/>
                </a:path>
                <a:path w="2480945" h="1755775">
                  <a:moveTo>
                    <a:pt x="421276" y="862"/>
                  </a:moveTo>
                  <a:lnTo>
                    <a:pt x="377209" y="4413"/>
                  </a:lnTo>
                  <a:lnTo>
                    <a:pt x="334618" y="16277"/>
                  </a:lnTo>
                  <a:lnTo>
                    <a:pt x="294795" y="36225"/>
                  </a:lnTo>
                  <a:lnTo>
                    <a:pt x="259030" y="64027"/>
                  </a:lnTo>
                  <a:lnTo>
                    <a:pt x="228613" y="99454"/>
                  </a:lnTo>
                  <a:lnTo>
                    <a:pt x="203659" y="145676"/>
                  </a:lnTo>
                  <a:lnTo>
                    <a:pt x="189799" y="196343"/>
                  </a:lnTo>
                  <a:lnTo>
                    <a:pt x="1133397" y="196343"/>
                  </a:lnTo>
                  <a:lnTo>
                    <a:pt x="1132060" y="188170"/>
                  </a:lnTo>
                  <a:lnTo>
                    <a:pt x="1112402" y="150351"/>
                  </a:lnTo>
                  <a:lnTo>
                    <a:pt x="1108806" y="146769"/>
                  </a:lnTo>
                  <a:lnTo>
                    <a:pt x="893074" y="146769"/>
                  </a:lnTo>
                  <a:lnTo>
                    <a:pt x="875535" y="137014"/>
                  </a:lnTo>
                  <a:lnTo>
                    <a:pt x="856878" y="129902"/>
                  </a:lnTo>
                  <a:lnTo>
                    <a:pt x="848351" y="127987"/>
                  </a:lnTo>
                  <a:lnTo>
                    <a:pt x="786629" y="127987"/>
                  </a:lnTo>
                  <a:lnTo>
                    <a:pt x="776582" y="84981"/>
                  </a:lnTo>
                  <a:lnTo>
                    <a:pt x="754425" y="48573"/>
                  </a:lnTo>
                  <a:lnTo>
                    <a:pt x="747317" y="42388"/>
                  </a:lnTo>
                  <a:lnTo>
                    <a:pt x="549435" y="42388"/>
                  </a:lnTo>
                  <a:lnTo>
                    <a:pt x="508679" y="19620"/>
                  </a:lnTo>
                  <a:lnTo>
                    <a:pt x="465529" y="5855"/>
                  </a:lnTo>
                  <a:lnTo>
                    <a:pt x="421276" y="862"/>
                  </a:lnTo>
                  <a:close/>
                </a:path>
                <a:path w="2480945" h="1755775">
                  <a:moveTo>
                    <a:pt x="1001032" y="94143"/>
                  </a:moveTo>
                  <a:lnTo>
                    <a:pt x="970060" y="97750"/>
                  </a:lnTo>
                  <a:lnTo>
                    <a:pt x="941035" y="108072"/>
                  </a:lnTo>
                  <a:lnTo>
                    <a:pt x="915019" y="124586"/>
                  </a:lnTo>
                  <a:lnTo>
                    <a:pt x="893074" y="146769"/>
                  </a:lnTo>
                  <a:lnTo>
                    <a:pt x="1108806" y="146769"/>
                  </a:lnTo>
                  <a:lnTo>
                    <a:pt x="1082494" y="120563"/>
                  </a:lnTo>
                  <a:lnTo>
                    <a:pt x="1044612" y="101072"/>
                  </a:lnTo>
                  <a:lnTo>
                    <a:pt x="1001032" y="94143"/>
                  </a:lnTo>
                  <a:close/>
                </a:path>
                <a:path w="2480945" h="1755775">
                  <a:moveTo>
                    <a:pt x="817394" y="123984"/>
                  </a:moveTo>
                  <a:lnTo>
                    <a:pt x="809634" y="124321"/>
                  </a:lnTo>
                  <a:lnTo>
                    <a:pt x="801906" y="125100"/>
                  </a:lnTo>
                  <a:lnTo>
                    <a:pt x="794230" y="126322"/>
                  </a:lnTo>
                  <a:lnTo>
                    <a:pt x="786629" y="127987"/>
                  </a:lnTo>
                  <a:lnTo>
                    <a:pt x="848351" y="127987"/>
                  </a:lnTo>
                  <a:lnTo>
                    <a:pt x="837399" y="125527"/>
                  </a:lnTo>
                  <a:lnTo>
                    <a:pt x="817394" y="123984"/>
                  </a:lnTo>
                  <a:close/>
                </a:path>
                <a:path w="2480945" h="1755775">
                  <a:moveTo>
                    <a:pt x="639524" y="0"/>
                  </a:moveTo>
                  <a:lnTo>
                    <a:pt x="614332" y="4144"/>
                  </a:lnTo>
                  <a:lnTo>
                    <a:pt x="590528" y="12774"/>
                  </a:lnTo>
                  <a:lnTo>
                    <a:pt x="568699" y="25615"/>
                  </a:lnTo>
                  <a:lnTo>
                    <a:pt x="549435" y="42388"/>
                  </a:lnTo>
                  <a:lnTo>
                    <a:pt x="747317" y="42388"/>
                  </a:lnTo>
                  <a:lnTo>
                    <a:pt x="722581" y="20868"/>
                  </a:lnTo>
                  <a:lnTo>
                    <a:pt x="683473" y="3974"/>
                  </a:lnTo>
                  <a:lnTo>
                    <a:pt x="639524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6860" y="4395355"/>
              <a:ext cx="123057" cy="1231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12149" y="4210610"/>
              <a:ext cx="246115" cy="2463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35587" y="5380663"/>
              <a:ext cx="184579" cy="1847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9389339" y="4087447"/>
            <a:ext cx="123057" cy="123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35268" y="3902650"/>
            <a:ext cx="153822" cy="154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67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General Health </a:t>
            </a:r>
            <a:r>
              <a:rPr spc="-10" dirty="0"/>
              <a:t>and Safety</a:t>
            </a:r>
            <a:r>
              <a:rPr spc="20" dirty="0"/>
              <a:t> </a:t>
            </a:r>
            <a:r>
              <a:rPr spc="-5" dirty="0"/>
              <a:t>Protocols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884660" cy="1777364"/>
            <a:chOff x="0" y="0"/>
            <a:chExt cx="11884660" cy="1777364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0644" y="1260347"/>
              <a:ext cx="11303635" cy="516890"/>
            </a:xfrm>
            <a:custGeom>
              <a:avLst/>
              <a:gdLst/>
              <a:ahLst/>
              <a:cxnLst/>
              <a:rect l="l" t="t" r="r" b="b"/>
              <a:pathLst>
                <a:path w="11303635" h="516889">
                  <a:moveTo>
                    <a:pt x="11303508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3508" y="516636"/>
                  </a:lnTo>
                  <a:lnTo>
                    <a:pt x="11303508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0644" y="1260347"/>
            <a:ext cx="11303635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#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676" y="2162301"/>
            <a:ext cx="710438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3883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Ensure routine cleaning/ disinfection  of frequently touched surfaces</a:t>
            </a:r>
            <a:r>
              <a:rPr sz="2800" b="1" spc="8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Arial"/>
                <a:cs typeface="Arial"/>
              </a:rPr>
              <a:t>objects (tables, doorknobs, desks,</a:t>
            </a:r>
            <a:r>
              <a:rPr sz="2800" b="1" spc="10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school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676" y="3198139"/>
            <a:ext cx="10643235" cy="179387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800" b="1" spc="-5" dirty="0">
                <a:latin typeface="Arial"/>
                <a:cs typeface="Arial"/>
              </a:rPr>
              <a:t>Items, workstations,) using bleach solution at </a:t>
            </a:r>
            <a:r>
              <a:rPr sz="2800" b="1" dirty="0">
                <a:latin typeface="Arial"/>
                <a:cs typeface="Arial"/>
              </a:rPr>
              <a:t>least </a:t>
            </a:r>
            <a:r>
              <a:rPr sz="2800" b="1" spc="-5" dirty="0">
                <a:latin typeface="Arial"/>
                <a:cs typeface="Arial"/>
              </a:rPr>
              <a:t>twice a</a:t>
            </a:r>
            <a:r>
              <a:rPr sz="2800" b="1" spc="19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day</a:t>
            </a:r>
            <a:endParaRPr sz="2800">
              <a:latin typeface="Arial"/>
              <a:cs typeface="Arial"/>
            </a:endParaRPr>
          </a:p>
          <a:p>
            <a:pPr marL="12700" marR="481330">
              <a:lnSpc>
                <a:spcPct val="100000"/>
              </a:lnSpc>
              <a:spcBef>
                <a:spcPts val="1925"/>
              </a:spcBef>
            </a:pPr>
            <a:r>
              <a:rPr sz="2800" b="1" spc="-5" dirty="0">
                <a:latin typeface="Arial"/>
                <a:cs typeface="Arial"/>
              </a:rPr>
              <a:t>Ensure routine cleaning and the replacement of disinfectant  solutions in foot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baths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70036" y="1237950"/>
            <a:ext cx="1259840" cy="546735"/>
            <a:chOff x="570036" y="1237950"/>
            <a:chExt cx="1259840" cy="546735"/>
          </a:xfrm>
        </p:grpSpPr>
        <p:sp>
          <p:nvSpPr>
            <p:cNvPr id="10" name="object 10"/>
            <p:cNvSpPr/>
            <p:nvPr/>
          </p:nvSpPr>
          <p:spPr>
            <a:xfrm>
              <a:off x="570026" y="1251203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7058" y="1420474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3342" y="1237957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45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45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45"/>
                  </a:moveTo>
                  <a:lnTo>
                    <a:pt x="171945" y="303745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45"/>
                  </a:lnTo>
                  <a:close/>
                </a:path>
                <a:path w="636269" h="544194">
                  <a:moveTo>
                    <a:pt x="378282" y="303745"/>
                  </a:moveTo>
                  <a:lnTo>
                    <a:pt x="257911" y="303745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173480" y="5405628"/>
            <a:ext cx="5107305" cy="708660"/>
          </a:xfrm>
          <a:custGeom>
            <a:avLst/>
            <a:gdLst/>
            <a:ahLst/>
            <a:cxnLst/>
            <a:rect l="l" t="t" r="r" b="b"/>
            <a:pathLst>
              <a:path w="5107305" h="708660">
                <a:moveTo>
                  <a:pt x="0" y="708660"/>
                </a:moveTo>
                <a:lnTo>
                  <a:pt x="5106924" y="708660"/>
                </a:lnTo>
                <a:lnTo>
                  <a:pt x="5106924" y="0"/>
                </a:lnTo>
                <a:lnTo>
                  <a:pt x="0" y="0"/>
                </a:lnTo>
                <a:lnTo>
                  <a:pt x="0" y="708660"/>
                </a:lnTo>
                <a:close/>
              </a:path>
            </a:pathLst>
          </a:custGeom>
          <a:ln w="9143">
            <a:solidFill>
              <a:srgbClr val="EF5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31797" y="5432856"/>
            <a:ext cx="45307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More intensive cleaning and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disinfection  shall be done 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weekends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0095" y="5193241"/>
            <a:ext cx="758190" cy="606425"/>
          </a:xfrm>
          <a:custGeom>
            <a:avLst/>
            <a:gdLst/>
            <a:ahLst/>
            <a:cxnLst/>
            <a:rect l="l" t="t" r="r" b="b"/>
            <a:pathLst>
              <a:path w="758190" h="606425">
                <a:moveTo>
                  <a:pt x="720183" y="0"/>
                </a:moveTo>
                <a:lnTo>
                  <a:pt x="37924" y="0"/>
                </a:lnTo>
                <a:lnTo>
                  <a:pt x="3078" y="20370"/>
                </a:lnTo>
                <a:lnTo>
                  <a:pt x="0" y="33258"/>
                </a:lnTo>
                <a:lnTo>
                  <a:pt x="0" y="437005"/>
                </a:lnTo>
                <a:lnTo>
                  <a:pt x="37255" y="470264"/>
                </a:lnTo>
                <a:lnTo>
                  <a:pt x="454875" y="470264"/>
                </a:lnTo>
                <a:lnTo>
                  <a:pt x="606464" y="606143"/>
                </a:lnTo>
                <a:lnTo>
                  <a:pt x="606464" y="471218"/>
                </a:lnTo>
                <a:lnTo>
                  <a:pt x="720183" y="471218"/>
                </a:lnTo>
                <a:lnTo>
                  <a:pt x="734879" y="468519"/>
                </a:lnTo>
                <a:lnTo>
                  <a:pt x="746890" y="461384"/>
                </a:lnTo>
                <a:lnTo>
                  <a:pt x="755029" y="450851"/>
                </a:lnTo>
                <a:lnTo>
                  <a:pt x="758107" y="437959"/>
                </a:lnTo>
                <a:lnTo>
                  <a:pt x="758107" y="381583"/>
                </a:lnTo>
                <a:lnTo>
                  <a:pt x="379203" y="381575"/>
                </a:lnTo>
                <a:lnTo>
                  <a:pt x="363296" y="378760"/>
                </a:lnTo>
                <a:lnTo>
                  <a:pt x="350268" y="371060"/>
                </a:lnTo>
                <a:lnTo>
                  <a:pt x="341482" y="359639"/>
                </a:lnTo>
                <a:lnTo>
                  <a:pt x="338260" y="345634"/>
                </a:lnTo>
                <a:lnTo>
                  <a:pt x="341488" y="331645"/>
                </a:lnTo>
                <a:lnTo>
                  <a:pt x="350280" y="320222"/>
                </a:lnTo>
                <a:lnTo>
                  <a:pt x="363279" y="312531"/>
                </a:lnTo>
                <a:lnTo>
                  <a:pt x="379230" y="309702"/>
                </a:lnTo>
                <a:lnTo>
                  <a:pt x="758107" y="309702"/>
                </a:lnTo>
                <a:lnTo>
                  <a:pt x="758107" y="280944"/>
                </a:lnTo>
                <a:lnTo>
                  <a:pt x="354709" y="280944"/>
                </a:lnTo>
                <a:lnTo>
                  <a:pt x="354709" y="78344"/>
                </a:lnTo>
                <a:lnTo>
                  <a:pt x="758107" y="78344"/>
                </a:lnTo>
                <a:lnTo>
                  <a:pt x="758107" y="34212"/>
                </a:lnTo>
                <a:lnTo>
                  <a:pt x="755277" y="21054"/>
                </a:lnTo>
                <a:lnTo>
                  <a:pt x="747204" y="10237"/>
                </a:lnTo>
                <a:lnTo>
                  <a:pt x="735102" y="2854"/>
                </a:lnTo>
                <a:lnTo>
                  <a:pt x="720183" y="0"/>
                </a:lnTo>
                <a:close/>
              </a:path>
              <a:path w="758190" h="606425">
                <a:moveTo>
                  <a:pt x="758107" y="309702"/>
                </a:moveTo>
                <a:lnTo>
                  <a:pt x="379230" y="309702"/>
                </a:lnTo>
                <a:lnTo>
                  <a:pt x="395199" y="312531"/>
                </a:lnTo>
                <a:lnTo>
                  <a:pt x="408222" y="320236"/>
                </a:lnTo>
                <a:lnTo>
                  <a:pt x="417000" y="331661"/>
                </a:lnTo>
                <a:lnTo>
                  <a:pt x="420219" y="345651"/>
                </a:lnTo>
                <a:lnTo>
                  <a:pt x="417184" y="359522"/>
                </a:lnTo>
                <a:lnTo>
                  <a:pt x="408609" y="370908"/>
                </a:lnTo>
                <a:lnTo>
                  <a:pt x="395790" y="378645"/>
                </a:lnTo>
                <a:lnTo>
                  <a:pt x="380020" y="381575"/>
                </a:lnTo>
                <a:lnTo>
                  <a:pt x="379797" y="381583"/>
                </a:lnTo>
                <a:lnTo>
                  <a:pt x="758107" y="381583"/>
                </a:lnTo>
                <a:lnTo>
                  <a:pt x="758107" y="309702"/>
                </a:lnTo>
                <a:close/>
              </a:path>
              <a:path w="758190" h="606425">
                <a:moveTo>
                  <a:pt x="758107" y="78344"/>
                </a:moveTo>
                <a:lnTo>
                  <a:pt x="403881" y="78344"/>
                </a:lnTo>
                <a:lnTo>
                  <a:pt x="403881" y="280944"/>
                </a:lnTo>
                <a:lnTo>
                  <a:pt x="758107" y="280944"/>
                </a:lnTo>
                <a:lnTo>
                  <a:pt x="758107" y="78344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64423" y="2052827"/>
            <a:ext cx="3883660" cy="1323340"/>
          </a:xfrm>
          <a:custGeom>
            <a:avLst/>
            <a:gdLst/>
            <a:ahLst/>
            <a:cxnLst/>
            <a:rect l="l" t="t" r="r" b="b"/>
            <a:pathLst>
              <a:path w="3883659" h="1323339">
                <a:moveTo>
                  <a:pt x="0" y="1322832"/>
                </a:moveTo>
                <a:lnTo>
                  <a:pt x="3883152" y="1322832"/>
                </a:lnTo>
                <a:lnTo>
                  <a:pt x="3883152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ln w="9144">
            <a:solidFill>
              <a:srgbClr val="EF5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24519" y="2078863"/>
            <a:ext cx="354012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451100" algn="l"/>
              </a:tabLst>
            </a:pPr>
            <a:r>
              <a:rPr sz="2000" dirty="0">
                <a:latin typeface="Arial"/>
                <a:cs typeface="Arial"/>
              </a:rPr>
              <a:t>For schools, preferably before  the start of scheduled physical  classes; </a:t>
            </a:r>
            <a:r>
              <a:rPr sz="2000" spc="-5" dirty="0">
                <a:latin typeface="Arial"/>
                <a:cs typeface="Arial"/>
              </a:rPr>
              <a:t>e.g., </a:t>
            </a:r>
            <a:r>
              <a:rPr sz="2000" dirty="0">
                <a:latin typeface="Arial"/>
                <a:cs typeface="Arial"/>
              </a:rPr>
              <a:t>once in </a:t>
            </a:r>
            <a:r>
              <a:rPr sz="2000" spc="-5" dirty="0">
                <a:latin typeface="Arial"/>
                <a:cs typeface="Arial"/>
              </a:rPr>
              <a:t>the  </a:t>
            </a:r>
            <a:r>
              <a:rPr sz="2000" dirty="0">
                <a:latin typeface="Arial"/>
                <a:cs typeface="Arial"/>
              </a:rPr>
              <a:t>morning,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once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	a</a:t>
            </a:r>
            <a:r>
              <a:rPr sz="2000" spc="-1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ternoon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86043" y="1848061"/>
            <a:ext cx="757555" cy="606425"/>
          </a:xfrm>
          <a:custGeom>
            <a:avLst/>
            <a:gdLst/>
            <a:ahLst/>
            <a:cxnLst/>
            <a:rect l="l" t="t" r="r" b="b"/>
            <a:pathLst>
              <a:path w="757554" h="606425">
                <a:moveTo>
                  <a:pt x="719149" y="0"/>
                </a:moveTo>
                <a:lnTo>
                  <a:pt x="37870" y="0"/>
                </a:lnTo>
                <a:lnTo>
                  <a:pt x="3074" y="20370"/>
                </a:lnTo>
                <a:lnTo>
                  <a:pt x="0" y="33258"/>
                </a:lnTo>
                <a:lnTo>
                  <a:pt x="0" y="437005"/>
                </a:lnTo>
                <a:lnTo>
                  <a:pt x="37202" y="470264"/>
                </a:lnTo>
                <a:lnTo>
                  <a:pt x="454223" y="470264"/>
                </a:lnTo>
                <a:lnTo>
                  <a:pt x="605594" y="606143"/>
                </a:lnTo>
                <a:lnTo>
                  <a:pt x="605594" y="471218"/>
                </a:lnTo>
                <a:lnTo>
                  <a:pt x="719150" y="471218"/>
                </a:lnTo>
                <a:lnTo>
                  <a:pt x="733825" y="468519"/>
                </a:lnTo>
                <a:lnTo>
                  <a:pt x="745819" y="461384"/>
                </a:lnTo>
                <a:lnTo>
                  <a:pt x="753946" y="450851"/>
                </a:lnTo>
                <a:lnTo>
                  <a:pt x="757020" y="437959"/>
                </a:lnTo>
                <a:lnTo>
                  <a:pt x="757020" y="381583"/>
                </a:lnTo>
                <a:lnTo>
                  <a:pt x="378659" y="381575"/>
                </a:lnTo>
                <a:lnTo>
                  <a:pt x="362775" y="378760"/>
                </a:lnTo>
                <a:lnTo>
                  <a:pt x="349766" y="371060"/>
                </a:lnTo>
                <a:lnTo>
                  <a:pt x="340993" y="359639"/>
                </a:lnTo>
                <a:lnTo>
                  <a:pt x="337775" y="345635"/>
                </a:lnTo>
                <a:lnTo>
                  <a:pt x="340998" y="331645"/>
                </a:lnTo>
                <a:lnTo>
                  <a:pt x="349777" y="320222"/>
                </a:lnTo>
                <a:lnTo>
                  <a:pt x="362758" y="312532"/>
                </a:lnTo>
                <a:lnTo>
                  <a:pt x="378686" y="309702"/>
                </a:lnTo>
                <a:lnTo>
                  <a:pt x="757020" y="309703"/>
                </a:lnTo>
                <a:lnTo>
                  <a:pt x="757020" y="280944"/>
                </a:lnTo>
                <a:lnTo>
                  <a:pt x="354200" y="280944"/>
                </a:lnTo>
                <a:lnTo>
                  <a:pt x="354200" y="78344"/>
                </a:lnTo>
                <a:lnTo>
                  <a:pt x="757020" y="78345"/>
                </a:lnTo>
                <a:lnTo>
                  <a:pt x="757020" y="34212"/>
                </a:lnTo>
                <a:lnTo>
                  <a:pt x="754194" y="21054"/>
                </a:lnTo>
                <a:lnTo>
                  <a:pt x="746132" y="10237"/>
                </a:lnTo>
                <a:lnTo>
                  <a:pt x="734047" y="2854"/>
                </a:lnTo>
                <a:lnTo>
                  <a:pt x="719149" y="0"/>
                </a:lnTo>
                <a:close/>
              </a:path>
              <a:path w="757554" h="606425">
                <a:moveTo>
                  <a:pt x="757020" y="309703"/>
                </a:moveTo>
                <a:lnTo>
                  <a:pt x="378686" y="309702"/>
                </a:lnTo>
                <a:lnTo>
                  <a:pt x="394632" y="312532"/>
                </a:lnTo>
                <a:lnTo>
                  <a:pt x="407636" y="320236"/>
                </a:lnTo>
                <a:lnTo>
                  <a:pt x="416402" y="331661"/>
                </a:lnTo>
                <a:lnTo>
                  <a:pt x="419616" y="345651"/>
                </a:lnTo>
                <a:lnTo>
                  <a:pt x="416586" y="359522"/>
                </a:lnTo>
                <a:lnTo>
                  <a:pt x="408023" y="370909"/>
                </a:lnTo>
                <a:lnTo>
                  <a:pt x="395223" y="378645"/>
                </a:lnTo>
                <a:lnTo>
                  <a:pt x="379475" y="381575"/>
                </a:lnTo>
                <a:lnTo>
                  <a:pt x="379253" y="381583"/>
                </a:lnTo>
                <a:lnTo>
                  <a:pt x="757020" y="381583"/>
                </a:lnTo>
                <a:lnTo>
                  <a:pt x="757020" y="309703"/>
                </a:lnTo>
                <a:close/>
              </a:path>
              <a:path w="757554" h="606425">
                <a:moveTo>
                  <a:pt x="757020" y="78345"/>
                </a:moveTo>
                <a:lnTo>
                  <a:pt x="403302" y="78344"/>
                </a:lnTo>
                <a:lnTo>
                  <a:pt x="403302" y="280944"/>
                </a:lnTo>
                <a:lnTo>
                  <a:pt x="757020" y="280944"/>
                </a:lnTo>
                <a:lnTo>
                  <a:pt x="757020" y="78345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9124235" y="4835652"/>
            <a:ext cx="1273175" cy="1399540"/>
            <a:chOff x="9124235" y="4835652"/>
            <a:chExt cx="1273175" cy="1399540"/>
          </a:xfrm>
        </p:grpSpPr>
        <p:sp>
          <p:nvSpPr>
            <p:cNvPr id="20" name="object 20"/>
            <p:cNvSpPr/>
            <p:nvPr/>
          </p:nvSpPr>
          <p:spPr>
            <a:xfrm>
              <a:off x="9124226" y="4835652"/>
              <a:ext cx="1273175" cy="1399540"/>
            </a:xfrm>
            <a:custGeom>
              <a:avLst/>
              <a:gdLst/>
              <a:ahLst/>
              <a:cxnLst/>
              <a:rect l="l" t="t" r="r" b="b"/>
              <a:pathLst>
                <a:path w="1273175" h="1399539">
                  <a:moveTo>
                    <a:pt x="691857" y="857427"/>
                  </a:moveTo>
                  <a:lnTo>
                    <a:pt x="663676" y="800569"/>
                  </a:lnTo>
                  <a:lnTo>
                    <a:pt x="631571" y="778611"/>
                  </a:lnTo>
                  <a:lnTo>
                    <a:pt x="629881" y="777887"/>
                  </a:lnTo>
                  <a:lnTo>
                    <a:pt x="629881" y="857427"/>
                  </a:lnTo>
                  <a:lnTo>
                    <a:pt x="622642" y="867689"/>
                  </a:lnTo>
                  <a:lnTo>
                    <a:pt x="565404" y="895273"/>
                  </a:lnTo>
                  <a:lnTo>
                    <a:pt x="515835" y="908177"/>
                  </a:lnTo>
                  <a:lnTo>
                    <a:pt x="452589" y="917536"/>
                  </a:lnTo>
                  <a:lnTo>
                    <a:pt x="375881" y="921143"/>
                  </a:lnTo>
                  <a:lnTo>
                    <a:pt x="299161" y="917536"/>
                  </a:lnTo>
                  <a:lnTo>
                    <a:pt x="235915" y="908177"/>
                  </a:lnTo>
                  <a:lnTo>
                    <a:pt x="186347" y="895273"/>
                  </a:lnTo>
                  <a:lnTo>
                    <a:pt x="151422" y="881329"/>
                  </a:lnTo>
                  <a:lnTo>
                    <a:pt x="150672" y="881037"/>
                  </a:lnTo>
                  <a:lnTo>
                    <a:pt x="129755" y="868095"/>
                  </a:lnTo>
                  <a:lnTo>
                    <a:pt x="129755" y="1204696"/>
                  </a:lnTo>
                  <a:lnTo>
                    <a:pt x="111315" y="1199007"/>
                  </a:lnTo>
                  <a:lnTo>
                    <a:pt x="64731" y="1169644"/>
                  </a:lnTo>
                  <a:lnTo>
                    <a:pt x="42367" y="1134389"/>
                  </a:lnTo>
                  <a:lnTo>
                    <a:pt x="32194" y="1090955"/>
                  </a:lnTo>
                  <a:lnTo>
                    <a:pt x="33832" y="1041095"/>
                  </a:lnTo>
                  <a:lnTo>
                    <a:pt x="46926" y="986561"/>
                  </a:lnTo>
                  <a:lnTo>
                    <a:pt x="71081" y="929119"/>
                  </a:lnTo>
                  <a:lnTo>
                    <a:pt x="129755" y="1204696"/>
                  </a:lnTo>
                  <a:lnTo>
                    <a:pt x="129755" y="868095"/>
                  </a:lnTo>
                  <a:lnTo>
                    <a:pt x="129108" y="867689"/>
                  </a:lnTo>
                  <a:lnTo>
                    <a:pt x="121881" y="857427"/>
                  </a:lnTo>
                  <a:lnTo>
                    <a:pt x="129108" y="847178"/>
                  </a:lnTo>
                  <a:lnTo>
                    <a:pt x="186347" y="819607"/>
                  </a:lnTo>
                  <a:lnTo>
                    <a:pt x="235915" y="806704"/>
                  </a:lnTo>
                  <a:lnTo>
                    <a:pt x="299161" y="797331"/>
                  </a:lnTo>
                  <a:lnTo>
                    <a:pt x="375881" y="793711"/>
                  </a:lnTo>
                  <a:lnTo>
                    <a:pt x="452589" y="797331"/>
                  </a:lnTo>
                  <a:lnTo>
                    <a:pt x="515835" y="806704"/>
                  </a:lnTo>
                  <a:lnTo>
                    <a:pt x="565404" y="819607"/>
                  </a:lnTo>
                  <a:lnTo>
                    <a:pt x="601078" y="833831"/>
                  </a:lnTo>
                  <a:lnTo>
                    <a:pt x="629881" y="857427"/>
                  </a:lnTo>
                  <a:lnTo>
                    <a:pt x="629881" y="777887"/>
                  </a:lnTo>
                  <a:lnTo>
                    <a:pt x="590257" y="760869"/>
                  </a:lnTo>
                  <a:lnTo>
                    <a:pt x="541782" y="747229"/>
                  </a:lnTo>
                  <a:lnTo>
                    <a:pt x="488251" y="737590"/>
                  </a:lnTo>
                  <a:lnTo>
                    <a:pt x="431749" y="731888"/>
                  </a:lnTo>
                  <a:lnTo>
                    <a:pt x="374357" y="729996"/>
                  </a:lnTo>
                  <a:lnTo>
                    <a:pt x="316915" y="731888"/>
                  </a:lnTo>
                  <a:lnTo>
                    <a:pt x="260375" y="737590"/>
                  </a:lnTo>
                  <a:lnTo>
                    <a:pt x="206819" y="747229"/>
                  </a:lnTo>
                  <a:lnTo>
                    <a:pt x="158343" y="760869"/>
                  </a:lnTo>
                  <a:lnTo>
                    <a:pt x="117005" y="778611"/>
                  </a:lnTo>
                  <a:lnTo>
                    <a:pt x="84899" y="800569"/>
                  </a:lnTo>
                  <a:lnTo>
                    <a:pt x="56730" y="857427"/>
                  </a:lnTo>
                  <a:lnTo>
                    <a:pt x="56730" y="862215"/>
                  </a:lnTo>
                  <a:lnTo>
                    <a:pt x="58381" y="873366"/>
                  </a:lnTo>
                  <a:lnTo>
                    <a:pt x="58381" y="874953"/>
                  </a:lnTo>
                  <a:lnTo>
                    <a:pt x="59804" y="881532"/>
                  </a:lnTo>
                  <a:lnTo>
                    <a:pt x="59905" y="881329"/>
                  </a:lnTo>
                  <a:lnTo>
                    <a:pt x="69430" y="925931"/>
                  </a:lnTo>
                  <a:lnTo>
                    <a:pt x="59804" y="881532"/>
                  </a:lnTo>
                  <a:lnTo>
                    <a:pt x="33528" y="933564"/>
                  </a:lnTo>
                  <a:lnTo>
                    <a:pt x="14503" y="984580"/>
                  </a:lnTo>
                  <a:lnTo>
                    <a:pt x="3213" y="1033513"/>
                  </a:lnTo>
                  <a:lnTo>
                    <a:pt x="0" y="1079563"/>
                  </a:lnTo>
                  <a:lnTo>
                    <a:pt x="5245" y="1121879"/>
                  </a:lnTo>
                  <a:lnTo>
                    <a:pt x="19278" y="1159611"/>
                  </a:lnTo>
                  <a:lnTo>
                    <a:pt x="42506" y="1191958"/>
                  </a:lnTo>
                  <a:lnTo>
                    <a:pt x="84747" y="1222222"/>
                  </a:lnTo>
                  <a:lnTo>
                    <a:pt x="137756" y="1238148"/>
                  </a:lnTo>
                  <a:lnTo>
                    <a:pt x="167855" y="1239735"/>
                  </a:lnTo>
                  <a:lnTo>
                    <a:pt x="208445" y="1236726"/>
                  </a:lnTo>
                  <a:lnTo>
                    <a:pt x="251256" y="1227899"/>
                  </a:lnTo>
                  <a:lnTo>
                    <a:pt x="295617" y="1213535"/>
                  </a:lnTo>
                  <a:lnTo>
                    <a:pt x="316039" y="1204696"/>
                  </a:lnTo>
                  <a:lnTo>
                    <a:pt x="340918" y="1193952"/>
                  </a:lnTo>
                  <a:lnTo>
                    <a:pt x="386511" y="1169428"/>
                  </a:lnTo>
                  <a:lnTo>
                    <a:pt x="431774" y="1140282"/>
                  </a:lnTo>
                  <a:lnTo>
                    <a:pt x="476059" y="1106805"/>
                  </a:lnTo>
                  <a:lnTo>
                    <a:pt x="518756" y="1069289"/>
                  </a:lnTo>
                  <a:lnTo>
                    <a:pt x="548970" y="1039025"/>
                  </a:lnTo>
                  <a:lnTo>
                    <a:pt x="552157" y="1035837"/>
                  </a:lnTo>
                  <a:lnTo>
                    <a:pt x="553681" y="1035837"/>
                  </a:lnTo>
                  <a:lnTo>
                    <a:pt x="556856" y="1037437"/>
                  </a:lnTo>
                  <a:lnTo>
                    <a:pt x="558507" y="1037437"/>
                  </a:lnTo>
                  <a:lnTo>
                    <a:pt x="566331" y="1035837"/>
                  </a:lnTo>
                  <a:lnTo>
                    <a:pt x="570801" y="1034935"/>
                  </a:lnTo>
                  <a:lnTo>
                    <a:pt x="580898" y="1028077"/>
                  </a:lnTo>
                  <a:lnTo>
                    <a:pt x="587743" y="1017955"/>
                  </a:lnTo>
                  <a:lnTo>
                    <a:pt x="590257" y="1005573"/>
                  </a:lnTo>
                  <a:lnTo>
                    <a:pt x="587743" y="993203"/>
                  </a:lnTo>
                  <a:lnTo>
                    <a:pt x="580898" y="983081"/>
                  </a:lnTo>
                  <a:lnTo>
                    <a:pt x="570801" y="976236"/>
                  </a:lnTo>
                  <a:lnTo>
                    <a:pt x="558507" y="973721"/>
                  </a:lnTo>
                  <a:lnTo>
                    <a:pt x="546150" y="976236"/>
                  </a:lnTo>
                  <a:lnTo>
                    <a:pt x="536054" y="983081"/>
                  </a:lnTo>
                  <a:lnTo>
                    <a:pt x="529247" y="993203"/>
                  </a:lnTo>
                  <a:lnTo>
                    <a:pt x="526757" y="1005573"/>
                  </a:lnTo>
                  <a:lnTo>
                    <a:pt x="526757" y="1011948"/>
                  </a:lnTo>
                  <a:lnTo>
                    <a:pt x="528281" y="1015136"/>
                  </a:lnTo>
                  <a:lnTo>
                    <a:pt x="504532" y="1039025"/>
                  </a:lnTo>
                  <a:lnTo>
                    <a:pt x="500354" y="1031570"/>
                  </a:lnTo>
                  <a:lnTo>
                    <a:pt x="497382" y="1023505"/>
                  </a:lnTo>
                  <a:lnTo>
                    <a:pt x="495592" y="1014844"/>
                  </a:lnTo>
                  <a:lnTo>
                    <a:pt x="495007" y="1005573"/>
                  </a:lnTo>
                  <a:lnTo>
                    <a:pt x="500011" y="980846"/>
                  </a:lnTo>
                  <a:lnTo>
                    <a:pt x="513651" y="960577"/>
                  </a:lnTo>
                  <a:lnTo>
                    <a:pt x="533844" y="946886"/>
                  </a:lnTo>
                  <a:lnTo>
                    <a:pt x="558507" y="941857"/>
                  </a:lnTo>
                  <a:lnTo>
                    <a:pt x="583158" y="946886"/>
                  </a:lnTo>
                  <a:lnTo>
                    <a:pt x="603351" y="960577"/>
                  </a:lnTo>
                  <a:lnTo>
                    <a:pt x="616991" y="980846"/>
                  </a:lnTo>
                  <a:lnTo>
                    <a:pt x="622007" y="1005573"/>
                  </a:lnTo>
                  <a:lnTo>
                    <a:pt x="617537" y="1029195"/>
                  </a:lnTo>
                  <a:lnTo>
                    <a:pt x="605332" y="1048791"/>
                  </a:lnTo>
                  <a:lnTo>
                    <a:pt x="587171" y="1062697"/>
                  </a:lnTo>
                  <a:lnTo>
                    <a:pt x="564857" y="1069289"/>
                  </a:lnTo>
                  <a:lnTo>
                    <a:pt x="557974" y="1076413"/>
                  </a:lnTo>
                  <a:lnTo>
                    <a:pt x="495363" y="1133487"/>
                  </a:lnTo>
                  <a:lnTo>
                    <a:pt x="449262" y="1168107"/>
                  </a:lnTo>
                  <a:lnTo>
                    <a:pt x="401866" y="1198333"/>
                  </a:lnTo>
                  <a:lnTo>
                    <a:pt x="353860" y="1223810"/>
                  </a:lnTo>
                  <a:lnTo>
                    <a:pt x="305917" y="1244219"/>
                  </a:lnTo>
                  <a:lnTo>
                    <a:pt x="258749" y="1259205"/>
                  </a:lnTo>
                  <a:lnTo>
                    <a:pt x="213055" y="1268450"/>
                  </a:lnTo>
                  <a:lnTo>
                    <a:pt x="169506" y="1271600"/>
                  </a:lnTo>
                  <a:lnTo>
                    <a:pt x="153631" y="1271600"/>
                  </a:lnTo>
                  <a:lnTo>
                    <a:pt x="145630" y="1270000"/>
                  </a:lnTo>
                  <a:lnTo>
                    <a:pt x="153631" y="1308239"/>
                  </a:lnTo>
                  <a:lnTo>
                    <a:pt x="200291" y="1362227"/>
                  </a:lnTo>
                  <a:lnTo>
                    <a:pt x="248005" y="1381760"/>
                  </a:lnTo>
                  <a:lnTo>
                    <a:pt x="307632" y="1394485"/>
                  </a:lnTo>
                  <a:lnTo>
                    <a:pt x="375881" y="1399032"/>
                  </a:lnTo>
                  <a:lnTo>
                    <a:pt x="444119" y="1394485"/>
                  </a:lnTo>
                  <a:lnTo>
                    <a:pt x="503745" y="1381760"/>
                  </a:lnTo>
                  <a:lnTo>
                    <a:pt x="551459" y="1362227"/>
                  </a:lnTo>
                  <a:lnTo>
                    <a:pt x="584009" y="1337259"/>
                  </a:lnTo>
                  <a:lnTo>
                    <a:pt x="605878" y="1271600"/>
                  </a:lnTo>
                  <a:lnTo>
                    <a:pt x="675703" y="941857"/>
                  </a:lnTo>
                  <a:lnTo>
                    <a:pt x="678395" y="929119"/>
                  </a:lnTo>
                  <a:lnTo>
                    <a:pt x="679069" y="925931"/>
                  </a:lnTo>
                  <a:lnTo>
                    <a:pt x="680085" y="921143"/>
                  </a:lnTo>
                  <a:lnTo>
                    <a:pt x="690206" y="873366"/>
                  </a:lnTo>
                  <a:lnTo>
                    <a:pt x="691857" y="862215"/>
                  </a:lnTo>
                  <a:lnTo>
                    <a:pt x="691857" y="857427"/>
                  </a:lnTo>
                  <a:close/>
                </a:path>
                <a:path w="1273175" h="1399539">
                  <a:moveTo>
                    <a:pt x="1272882" y="1029652"/>
                  </a:moveTo>
                  <a:lnTo>
                    <a:pt x="1263002" y="981583"/>
                  </a:lnTo>
                  <a:lnTo>
                    <a:pt x="1222082" y="954963"/>
                  </a:lnTo>
                  <a:lnTo>
                    <a:pt x="1129753" y="939076"/>
                  </a:lnTo>
                  <a:lnTo>
                    <a:pt x="1078826" y="864400"/>
                  </a:lnTo>
                  <a:lnTo>
                    <a:pt x="1241132" y="0"/>
                  </a:lnTo>
                  <a:lnTo>
                    <a:pt x="1144104" y="0"/>
                  </a:lnTo>
                  <a:lnTo>
                    <a:pt x="984973" y="845324"/>
                  </a:lnTo>
                  <a:lnTo>
                    <a:pt x="910297" y="896175"/>
                  </a:lnTo>
                  <a:lnTo>
                    <a:pt x="817968" y="878700"/>
                  </a:lnTo>
                  <a:lnTo>
                    <a:pt x="792454" y="879055"/>
                  </a:lnTo>
                  <a:lnTo>
                    <a:pt x="769912" y="888631"/>
                  </a:lnTo>
                  <a:lnTo>
                    <a:pt x="752716" y="905967"/>
                  </a:lnTo>
                  <a:lnTo>
                    <a:pt x="743292" y="929538"/>
                  </a:lnTo>
                  <a:lnTo>
                    <a:pt x="738466" y="954963"/>
                  </a:lnTo>
                  <a:lnTo>
                    <a:pt x="814793" y="969264"/>
                  </a:lnTo>
                  <a:lnTo>
                    <a:pt x="812723" y="996619"/>
                  </a:lnTo>
                  <a:lnTo>
                    <a:pt x="800354" y="1067790"/>
                  </a:lnTo>
                  <a:lnTo>
                    <a:pt x="788593" y="1110678"/>
                  </a:lnTo>
                  <a:lnTo>
                    <a:pt x="772121" y="1157795"/>
                  </a:lnTo>
                  <a:lnTo>
                    <a:pt x="750227" y="1208684"/>
                  </a:lnTo>
                  <a:lnTo>
                    <a:pt x="722160" y="1262862"/>
                  </a:lnTo>
                  <a:lnTo>
                    <a:pt x="687197" y="1319860"/>
                  </a:lnTo>
                  <a:lnTo>
                    <a:pt x="644613" y="1379220"/>
                  </a:lnTo>
                  <a:lnTo>
                    <a:pt x="733640" y="1379220"/>
                  </a:lnTo>
                  <a:lnTo>
                    <a:pt x="764603" y="1320292"/>
                  </a:lnTo>
                  <a:lnTo>
                    <a:pt x="784212" y="1289062"/>
                  </a:lnTo>
                  <a:lnTo>
                    <a:pt x="800823" y="1275105"/>
                  </a:lnTo>
                  <a:lnTo>
                    <a:pt x="822794" y="1267993"/>
                  </a:lnTo>
                  <a:lnTo>
                    <a:pt x="829818" y="1277327"/>
                  </a:lnTo>
                  <a:lnTo>
                    <a:pt x="814616" y="1308125"/>
                  </a:lnTo>
                  <a:lnTo>
                    <a:pt x="797915" y="1346657"/>
                  </a:lnTo>
                  <a:lnTo>
                    <a:pt x="800442" y="1379220"/>
                  </a:lnTo>
                  <a:lnTo>
                    <a:pt x="889596" y="1379220"/>
                  </a:lnTo>
                  <a:lnTo>
                    <a:pt x="915047" y="1359166"/>
                  </a:lnTo>
                  <a:lnTo>
                    <a:pt x="944092" y="1316469"/>
                  </a:lnTo>
                  <a:lnTo>
                    <a:pt x="973721" y="1277340"/>
                  </a:lnTo>
                  <a:lnTo>
                    <a:pt x="1000975" y="1267993"/>
                  </a:lnTo>
                  <a:lnTo>
                    <a:pt x="1005446" y="1290066"/>
                  </a:lnTo>
                  <a:lnTo>
                    <a:pt x="995019" y="1325397"/>
                  </a:lnTo>
                  <a:lnTo>
                    <a:pt x="987552" y="1359839"/>
                  </a:lnTo>
                  <a:lnTo>
                    <a:pt x="1000975" y="1379220"/>
                  </a:lnTo>
                  <a:lnTo>
                    <a:pt x="1067777" y="1379220"/>
                  </a:lnTo>
                  <a:lnTo>
                    <a:pt x="1092161" y="1361427"/>
                  </a:lnTo>
                  <a:lnTo>
                    <a:pt x="1106182" y="1324940"/>
                  </a:lnTo>
                  <a:lnTo>
                    <a:pt x="1115466" y="1280833"/>
                  </a:lnTo>
                  <a:lnTo>
                    <a:pt x="1125677" y="1240155"/>
                  </a:lnTo>
                  <a:lnTo>
                    <a:pt x="1142453" y="1213967"/>
                  </a:lnTo>
                  <a:lnTo>
                    <a:pt x="1154760" y="1232420"/>
                  </a:lnTo>
                  <a:lnTo>
                    <a:pt x="1158582" y="1290040"/>
                  </a:lnTo>
                  <a:lnTo>
                    <a:pt x="1157909" y="1350949"/>
                  </a:lnTo>
                  <a:lnTo>
                    <a:pt x="1156804" y="1379220"/>
                  </a:lnTo>
                  <a:lnTo>
                    <a:pt x="1268183" y="1379220"/>
                  </a:lnTo>
                  <a:lnTo>
                    <a:pt x="1247800" y="1322717"/>
                  </a:lnTo>
                  <a:lnTo>
                    <a:pt x="1232573" y="1267028"/>
                  </a:lnTo>
                  <a:lnTo>
                    <a:pt x="1221790" y="1213408"/>
                  </a:lnTo>
                  <a:lnTo>
                    <a:pt x="1214767" y="1163078"/>
                  </a:lnTo>
                  <a:lnTo>
                    <a:pt x="1210805" y="1117231"/>
                  </a:lnTo>
                  <a:lnTo>
                    <a:pt x="1209192" y="1077125"/>
                  </a:lnTo>
                  <a:lnTo>
                    <a:pt x="1209255" y="1043952"/>
                  </a:lnTo>
                  <a:lnTo>
                    <a:pt x="1268183" y="1055065"/>
                  </a:lnTo>
                  <a:lnTo>
                    <a:pt x="1272882" y="1029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68839" y="4835652"/>
              <a:ext cx="628650" cy="1379220"/>
            </a:xfrm>
            <a:custGeom>
              <a:avLst/>
              <a:gdLst/>
              <a:ahLst/>
              <a:cxnLst/>
              <a:rect l="l" t="t" r="r" b="b"/>
              <a:pathLst>
                <a:path w="628650" h="1379220">
                  <a:moveTo>
                    <a:pt x="596518" y="0"/>
                  </a:moveTo>
                  <a:lnTo>
                    <a:pt x="499490" y="0"/>
                  </a:lnTo>
                  <a:lnTo>
                    <a:pt x="340359" y="845324"/>
                  </a:lnTo>
                  <a:lnTo>
                    <a:pt x="265683" y="896175"/>
                  </a:lnTo>
                  <a:lnTo>
                    <a:pt x="173354" y="878700"/>
                  </a:lnTo>
                  <a:lnTo>
                    <a:pt x="147845" y="879044"/>
                  </a:lnTo>
                  <a:lnTo>
                    <a:pt x="125301" y="888626"/>
                  </a:lnTo>
                  <a:lnTo>
                    <a:pt x="108114" y="905955"/>
                  </a:lnTo>
                  <a:lnTo>
                    <a:pt x="98678" y="929538"/>
                  </a:lnTo>
                  <a:lnTo>
                    <a:pt x="93852" y="954963"/>
                  </a:lnTo>
                  <a:lnTo>
                    <a:pt x="170179" y="969264"/>
                  </a:lnTo>
                  <a:lnTo>
                    <a:pt x="168115" y="996612"/>
                  </a:lnTo>
                  <a:lnTo>
                    <a:pt x="155749" y="1067784"/>
                  </a:lnTo>
                  <a:lnTo>
                    <a:pt x="143982" y="1110667"/>
                  </a:lnTo>
                  <a:lnTo>
                    <a:pt x="127515" y="1157787"/>
                  </a:lnTo>
                  <a:lnTo>
                    <a:pt x="105616" y="1208673"/>
                  </a:lnTo>
                  <a:lnTo>
                    <a:pt x="77553" y="1262854"/>
                  </a:lnTo>
                  <a:lnTo>
                    <a:pt x="42591" y="1319860"/>
                  </a:lnTo>
                  <a:lnTo>
                    <a:pt x="0" y="1379220"/>
                  </a:lnTo>
                  <a:lnTo>
                    <a:pt x="89026" y="1379220"/>
                  </a:lnTo>
                  <a:lnTo>
                    <a:pt x="119995" y="1320282"/>
                  </a:lnTo>
                  <a:lnTo>
                    <a:pt x="139604" y="1289050"/>
                  </a:lnTo>
                  <a:lnTo>
                    <a:pt x="156213" y="1275096"/>
                  </a:lnTo>
                  <a:lnTo>
                    <a:pt x="178180" y="1267993"/>
                  </a:lnTo>
                  <a:lnTo>
                    <a:pt x="185207" y="1277326"/>
                  </a:lnTo>
                  <a:lnTo>
                    <a:pt x="170005" y="1308114"/>
                  </a:lnTo>
                  <a:lnTo>
                    <a:pt x="153302" y="1346647"/>
                  </a:lnTo>
                  <a:lnTo>
                    <a:pt x="155828" y="1379220"/>
                  </a:lnTo>
                  <a:lnTo>
                    <a:pt x="244982" y="1379220"/>
                  </a:lnTo>
                  <a:lnTo>
                    <a:pt x="270440" y="1359160"/>
                  </a:lnTo>
                  <a:lnTo>
                    <a:pt x="299481" y="1316458"/>
                  </a:lnTo>
                  <a:lnTo>
                    <a:pt x="329118" y="1277330"/>
                  </a:lnTo>
                  <a:lnTo>
                    <a:pt x="356361" y="1267993"/>
                  </a:lnTo>
                  <a:lnTo>
                    <a:pt x="360844" y="1290064"/>
                  </a:lnTo>
                  <a:lnTo>
                    <a:pt x="350408" y="1325392"/>
                  </a:lnTo>
                  <a:lnTo>
                    <a:pt x="342949" y="1359828"/>
                  </a:lnTo>
                  <a:lnTo>
                    <a:pt x="356361" y="1379220"/>
                  </a:lnTo>
                  <a:lnTo>
                    <a:pt x="423163" y="1379220"/>
                  </a:lnTo>
                  <a:lnTo>
                    <a:pt x="447560" y="1361421"/>
                  </a:lnTo>
                  <a:lnTo>
                    <a:pt x="461574" y="1324939"/>
                  </a:lnTo>
                  <a:lnTo>
                    <a:pt x="470859" y="1280830"/>
                  </a:lnTo>
                  <a:lnTo>
                    <a:pt x="481063" y="1240153"/>
                  </a:lnTo>
                  <a:lnTo>
                    <a:pt x="497839" y="1213967"/>
                  </a:lnTo>
                  <a:lnTo>
                    <a:pt x="510155" y="1232415"/>
                  </a:lnTo>
                  <a:lnTo>
                    <a:pt x="513968" y="1290040"/>
                  </a:lnTo>
                  <a:lnTo>
                    <a:pt x="513306" y="1350941"/>
                  </a:lnTo>
                  <a:lnTo>
                    <a:pt x="512190" y="1379220"/>
                  </a:lnTo>
                  <a:lnTo>
                    <a:pt x="623569" y="1379220"/>
                  </a:lnTo>
                  <a:lnTo>
                    <a:pt x="603190" y="1322706"/>
                  </a:lnTo>
                  <a:lnTo>
                    <a:pt x="587961" y="1267027"/>
                  </a:lnTo>
                  <a:lnTo>
                    <a:pt x="577183" y="1213406"/>
                  </a:lnTo>
                  <a:lnTo>
                    <a:pt x="570160" y="1163066"/>
                  </a:lnTo>
                  <a:lnTo>
                    <a:pt x="566194" y="1117228"/>
                  </a:lnTo>
                  <a:lnTo>
                    <a:pt x="564587" y="1077116"/>
                  </a:lnTo>
                  <a:lnTo>
                    <a:pt x="564641" y="1043952"/>
                  </a:lnTo>
                  <a:lnTo>
                    <a:pt x="623569" y="1055065"/>
                  </a:lnTo>
                  <a:lnTo>
                    <a:pt x="628268" y="1029652"/>
                  </a:lnTo>
                  <a:lnTo>
                    <a:pt x="618394" y="981583"/>
                  </a:lnTo>
                  <a:lnTo>
                    <a:pt x="577468" y="954963"/>
                  </a:lnTo>
                  <a:lnTo>
                    <a:pt x="485139" y="939076"/>
                  </a:lnTo>
                  <a:lnTo>
                    <a:pt x="434212" y="864400"/>
                  </a:lnTo>
                  <a:lnTo>
                    <a:pt x="596518" y="0"/>
                  </a:lnTo>
                  <a:close/>
                </a:path>
              </a:pathLst>
            </a:custGeom>
            <a:solidFill>
              <a:srgbClr val="6D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124235" y="5565648"/>
              <a:ext cx="692150" cy="669290"/>
            </a:xfrm>
            <a:custGeom>
              <a:avLst/>
              <a:gdLst/>
              <a:ahLst/>
              <a:cxnLst/>
              <a:rect l="l" t="t" r="r" b="b"/>
              <a:pathLst>
                <a:path w="692150" h="669289">
                  <a:moveTo>
                    <a:pt x="145621" y="540003"/>
                  </a:moveTo>
                  <a:lnTo>
                    <a:pt x="153622" y="578243"/>
                  </a:lnTo>
                  <a:lnTo>
                    <a:pt x="200289" y="632219"/>
                  </a:lnTo>
                  <a:lnTo>
                    <a:pt x="248006" y="651755"/>
                  </a:lnTo>
                  <a:lnTo>
                    <a:pt x="307623" y="664486"/>
                  </a:lnTo>
                  <a:lnTo>
                    <a:pt x="375872" y="669035"/>
                  </a:lnTo>
                  <a:lnTo>
                    <a:pt x="444121" y="664486"/>
                  </a:lnTo>
                  <a:lnTo>
                    <a:pt x="503738" y="651755"/>
                  </a:lnTo>
                  <a:lnTo>
                    <a:pt x="551455" y="632219"/>
                  </a:lnTo>
                  <a:lnTo>
                    <a:pt x="584006" y="607256"/>
                  </a:lnTo>
                  <a:lnTo>
                    <a:pt x="605880" y="541604"/>
                  </a:lnTo>
                  <a:lnTo>
                    <a:pt x="153622" y="541604"/>
                  </a:lnTo>
                  <a:lnTo>
                    <a:pt x="145621" y="540003"/>
                  </a:lnTo>
                  <a:close/>
                </a:path>
                <a:path w="692150" h="669289">
                  <a:moveTo>
                    <a:pt x="675696" y="211861"/>
                  </a:moveTo>
                  <a:lnTo>
                    <a:pt x="558498" y="211861"/>
                  </a:lnTo>
                  <a:lnTo>
                    <a:pt x="583154" y="216889"/>
                  </a:lnTo>
                  <a:lnTo>
                    <a:pt x="603345" y="230579"/>
                  </a:lnTo>
                  <a:lnTo>
                    <a:pt x="616988" y="250839"/>
                  </a:lnTo>
                  <a:lnTo>
                    <a:pt x="621998" y="275577"/>
                  </a:lnTo>
                  <a:lnTo>
                    <a:pt x="617533" y="299197"/>
                  </a:lnTo>
                  <a:lnTo>
                    <a:pt x="605329" y="318784"/>
                  </a:lnTo>
                  <a:lnTo>
                    <a:pt x="587172" y="332696"/>
                  </a:lnTo>
                  <a:lnTo>
                    <a:pt x="564848" y="339293"/>
                  </a:lnTo>
                  <a:lnTo>
                    <a:pt x="557968" y="346413"/>
                  </a:lnTo>
                  <a:lnTo>
                    <a:pt x="495356" y="403479"/>
                  </a:lnTo>
                  <a:lnTo>
                    <a:pt x="449264" y="438107"/>
                  </a:lnTo>
                  <a:lnTo>
                    <a:pt x="401866" y="468330"/>
                  </a:lnTo>
                  <a:lnTo>
                    <a:pt x="353853" y="493812"/>
                  </a:lnTo>
                  <a:lnTo>
                    <a:pt x="305918" y="514217"/>
                  </a:lnTo>
                  <a:lnTo>
                    <a:pt x="258752" y="529208"/>
                  </a:lnTo>
                  <a:lnTo>
                    <a:pt x="213048" y="538449"/>
                  </a:lnTo>
                  <a:lnTo>
                    <a:pt x="169497" y="541604"/>
                  </a:lnTo>
                  <a:lnTo>
                    <a:pt x="605880" y="541604"/>
                  </a:lnTo>
                  <a:lnTo>
                    <a:pt x="675696" y="211861"/>
                  </a:lnTo>
                  <a:close/>
                </a:path>
                <a:path w="692150" h="669289">
                  <a:moveTo>
                    <a:pt x="59797" y="151530"/>
                  </a:moveTo>
                  <a:lnTo>
                    <a:pt x="33520" y="203565"/>
                  </a:lnTo>
                  <a:lnTo>
                    <a:pt x="14503" y="254572"/>
                  </a:lnTo>
                  <a:lnTo>
                    <a:pt x="3209" y="303516"/>
                  </a:lnTo>
                  <a:lnTo>
                    <a:pt x="0" y="349561"/>
                  </a:lnTo>
                  <a:lnTo>
                    <a:pt x="5236" y="391873"/>
                  </a:lnTo>
                  <a:lnTo>
                    <a:pt x="19281" y="429614"/>
                  </a:lnTo>
                  <a:lnTo>
                    <a:pt x="42497" y="461949"/>
                  </a:lnTo>
                  <a:lnTo>
                    <a:pt x="84740" y="492218"/>
                  </a:lnTo>
                  <a:lnTo>
                    <a:pt x="137747" y="508152"/>
                  </a:lnTo>
                  <a:lnTo>
                    <a:pt x="167846" y="509739"/>
                  </a:lnTo>
                  <a:lnTo>
                    <a:pt x="208448" y="506728"/>
                  </a:lnTo>
                  <a:lnTo>
                    <a:pt x="251249" y="497893"/>
                  </a:lnTo>
                  <a:lnTo>
                    <a:pt x="295617" y="483532"/>
                  </a:lnTo>
                  <a:lnTo>
                    <a:pt x="316042" y="474700"/>
                  </a:lnTo>
                  <a:lnTo>
                    <a:pt x="129746" y="474700"/>
                  </a:lnTo>
                  <a:lnTo>
                    <a:pt x="111317" y="468998"/>
                  </a:lnTo>
                  <a:lnTo>
                    <a:pt x="64722" y="439648"/>
                  </a:lnTo>
                  <a:lnTo>
                    <a:pt x="42364" y="404391"/>
                  </a:lnTo>
                  <a:lnTo>
                    <a:pt x="32192" y="360951"/>
                  </a:lnTo>
                  <a:lnTo>
                    <a:pt x="33834" y="311086"/>
                  </a:lnTo>
                  <a:lnTo>
                    <a:pt x="46918" y="256557"/>
                  </a:lnTo>
                  <a:lnTo>
                    <a:pt x="71072" y="199123"/>
                  </a:lnTo>
                  <a:lnTo>
                    <a:pt x="678393" y="199123"/>
                  </a:lnTo>
                  <a:lnTo>
                    <a:pt x="679068" y="195935"/>
                  </a:lnTo>
                  <a:lnTo>
                    <a:pt x="69421" y="195935"/>
                  </a:lnTo>
                  <a:lnTo>
                    <a:pt x="59797" y="151530"/>
                  </a:lnTo>
                  <a:close/>
                </a:path>
                <a:path w="692150" h="669289">
                  <a:moveTo>
                    <a:pt x="678393" y="199123"/>
                  </a:moveTo>
                  <a:lnTo>
                    <a:pt x="71072" y="199123"/>
                  </a:lnTo>
                  <a:lnTo>
                    <a:pt x="129746" y="474700"/>
                  </a:lnTo>
                  <a:lnTo>
                    <a:pt x="316042" y="474700"/>
                  </a:lnTo>
                  <a:lnTo>
                    <a:pt x="340915" y="463945"/>
                  </a:lnTo>
                  <a:lnTo>
                    <a:pt x="386512" y="439429"/>
                  </a:lnTo>
                  <a:lnTo>
                    <a:pt x="431772" y="410282"/>
                  </a:lnTo>
                  <a:lnTo>
                    <a:pt x="476062" y="376804"/>
                  </a:lnTo>
                  <a:lnTo>
                    <a:pt x="518747" y="339293"/>
                  </a:lnTo>
                  <a:lnTo>
                    <a:pt x="548965" y="309029"/>
                  </a:lnTo>
                  <a:lnTo>
                    <a:pt x="504523" y="309029"/>
                  </a:lnTo>
                  <a:lnTo>
                    <a:pt x="500356" y="301566"/>
                  </a:lnTo>
                  <a:lnTo>
                    <a:pt x="497379" y="293503"/>
                  </a:lnTo>
                  <a:lnTo>
                    <a:pt x="495593" y="284840"/>
                  </a:lnTo>
                  <a:lnTo>
                    <a:pt x="494998" y="275577"/>
                  </a:lnTo>
                  <a:lnTo>
                    <a:pt x="500009" y="250839"/>
                  </a:lnTo>
                  <a:lnTo>
                    <a:pt x="513651" y="230579"/>
                  </a:lnTo>
                  <a:lnTo>
                    <a:pt x="533842" y="216889"/>
                  </a:lnTo>
                  <a:lnTo>
                    <a:pt x="558498" y="211861"/>
                  </a:lnTo>
                  <a:lnTo>
                    <a:pt x="675696" y="211861"/>
                  </a:lnTo>
                  <a:lnTo>
                    <a:pt x="678393" y="199123"/>
                  </a:lnTo>
                  <a:close/>
                </a:path>
                <a:path w="692150" h="669289">
                  <a:moveTo>
                    <a:pt x="558498" y="243725"/>
                  </a:moveTo>
                  <a:lnTo>
                    <a:pt x="546143" y="246237"/>
                  </a:lnTo>
                  <a:lnTo>
                    <a:pt x="536051" y="253079"/>
                  </a:lnTo>
                  <a:lnTo>
                    <a:pt x="529244" y="263206"/>
                  </a:lnTo>
                  <a:lnTo>
                    <a:pt x="526748" y="275577"/>
                  </a:lnTo>
                  <a:lnTo>
                    <a:pt x="526748" y="281952"/>
                  </a:lnTo>
                  <a:lnTo>
                    <a:pt x="528272" y="285140"/>
                  </a:lnTo>
                  <a:lnTo>
                    <a:pt x="504523" y="309029"/>
                  </a:lnTo>
                  <a:lnTo>
                    <a:pt x="548965" y="309029"/>
                  </a:lnTo>
                  <a:lnTo>
                    <a:pt x="552148" y="305841"/>
                  </a:lnTo>
                  <a:lnTo>
                    <a:pt x="566327" y="305841"/>
                  </a:lnTo>
                  <a:lnTo>
                    <a:pt x="570799" y="304927"/>
                  </a:lnTo>
                  <a:lnTo>
                    <a:pt x="580898" y="298081"/>
                  </a:lnTo>
                  <a:lnTo>
                    <a:pt x="587734" y="287949"/>
                  </a:lnTo>
                  <a:lnTo>
                    <a:pt x="590248" y="275577"/>
                  </a:lnTo>
                  <a:lnTo>
                    <a:pt x="587734" y="263206"/>
                  </a:lnTo>
                  <a:lnTo>
                    <a:pt x="580898" y="253079"/>
                  </a:lnTo>
                  <a:lnTo>
                    <a:pt x="570799" y="246237"/>
                  </a:lnTo>
                  <a:lnTo>
                    <a:pt x="558498" y="243725"/>
                  </a:lnTo>
                  <a:close/>
                </a:path>
                <a:path w="692150" h="669289">
                  <a:moveTo>
                    <a:pt x="566327" y="305841"/>
                  </a:moveTo>
                  <a:lnTo>
                    <a:pt x="553672" y="305841"/>
                  </a:lnTo>
                  <a:lnTo>
                    <a:pt x="556847" y="307441"/>
                  </a:lnTo>
                  <a:lnTo>
                    <a:pt x="558498" y="307441"/>
                  </a:lnTo>
                  <a:lnTo>
                    <a:pt x="566327" y="305841"/>
                  </a:lnTo>
                  <a:close/>
                </a:path>
                <a:path w="692150" h="669289">
                  <a:moveTo>
                    <a:pt x="151417" y="151333"/>
                  </a:moveTo>
                  <a:lnTo>
                    <a:pt x="59896" y="151333"/>
                  </a:lnTo>
                  <a:lnTo>
                    <a:pt x="69421" y="195935"/>
                  </a:lnTo>
                  <a:lnTo>
                    <a:pt x="679068" y="195935"/>
                  </a:lnTo>
                  <a:lnTo>
                    <a:pt x="680081" y="191147"/>
                  </a:lnTo>
                  <a:lnTo>
                    <a:pt x="375872" y="191147"/>
                  </a:lnTo>
                  <a:lnTo>
                    <a:pt x="299158" y="187534"/>
                  </a:lnTo>
                  <a:lnTo>
                    <a:pt x="235909" y="178170"/>
                  </a:lnTo>
                  <a:lnTo>
                    <a:pt x="186340" y="165266"/>
                  </a:lnTo>
                  <a:lnTo>
                    <a:pt x="151417" y="151333"/>
                  </a:lnTo>
                  <a:close/>
                </a:path>
                <a:path w="692150" h="669289">
                  <a:moveTo>
                    <a:pt x="653658" y="63715"/>
                  </a:moveTo>
                  <a:lnTo>
                    <a:pt x="375872" y="63715"/>
                  </a:lnTo>
                  <a:lnTo>
                    <a:pt x="452587" y="67329"/>
                  </a:lnTo>
                  <a:lnTo>
                    <a:pt x="515836" y="76695"/>
                  </a:lnTo>
                  <a:lnTo>
                    <a:pt x="565404" y="89601"/>
                  </a:lnTo>
                  <a:lnTo>
                    <a:pt x="601076" y="103834"/>
                  </a:lnTo>
                  <a:lnTo>
                    <a:pt x="622637" y="117182"/>
                  </a:lnTo>
                  <a:lnTo>
                    <a:pt x="629872" y="127431"/>
                  </a:lnTo>
                  <a:lnTo>
                    <a:pt x="622637" y="137685"/>
                  </a:lnTo>
                  <a:lnTo>
                    <a:pt x="565404" y="165266"/>
                  </a:lnTo>
                  <a:lnTo>
                    <a:pt x="515836" y="178170"/>
                  </a:lnTo>
                  <a:lnTo>
                    <a:pt x="452587" y="187534"/>
                  </a:lnTo>
                  <a:lnTo>
                    <a:pt x="375872" y="191147"/>
                  </a:lnTo>
                  <a:lnTo>
                    <a:pt x="680081" y="191147"/>
                  </a:lnTo>
                  <a:lnTo>
                    <a:pt x="690197" y="143370"/>
                  </a:lnTo>
                  <a:lnTo>
                    <a:pt x="691848" y="132219"/>
                  </a:lnTo>
                  <a:lnTo>
                    <a:pt x="691848" y="127431"/>
                  </a:lnTo>
                  <a:lnTo>
                    <a:pt x="684456" y="96804"/>
                  </a:lnTo>
                  <a:lnTo>
                    <a:pt x="663670" y="70562"/>
                  </a:lnTo>
                  <a:lnTo>
                    <a:pt x="653658" y="63715"/>
                  </a:lnTo>
                  <a:close/>
                </a:path>
                <a:path w="692150" h="669289">
                  <a:moveTo>
                    <a:pt x="374348" y="0"/>
                  </a:moveTo>
                  <a:lnTo>
                    <a:pt x="316908" y="1882"/>
                  </a:lnTo>
                  <a:lnTo>
                    <a:pt x="260372" y="7591"/>
                  </a:lnTo>
                  <a:lnTo>
                    <a:pt x="206820" y="17221"/>
                  </a:lnTo>
                  <a:lnTo>
                    <a:pt x="158337" y="30864"/>
                  </a:lnTo>
                  <a:lnTo>
                    <a:pt x="117003" y="48613"/>
                  </a:lnTo>
                  <a:lnTo>
                    <a:pt x="84901" y="70562"/>
                  </a:lnTo>
                  <a:lnTo>
                    <a:pt x="56721" y="127431"/>
                  </a:lnTo>
                  <a:lnTo>
                    <a:pt x="56721" y="132219"/>
                  </a:lnTo>
                  <a:lnTo>
                    <a:pt x="58372" y="143370"/>
                  </a:lnTo>
                  <a:lnTo>
                    <a:pt x="58372" y="144957"/>
                  </a:lnTo>
                  <a:lnTo>
                    <a:pt x="59797" y="151530"/>
                  </a:lnTo>
                  <a:lnTo>
                    <a:pt x="59896" y="151333"/>
                  </a:lnTo>
                  <a:lnTo>
                    <a:pt x="151417" y="151333"/>
                  </a:lnTo>
                  <a:lnTo>
                    <a:pt x="150668" y="151034"/>
                  </a:lnTo>
                  <a:lnTo>
                    <a:pt x="129107" y="137685"/>
                  </a:lnTo>
                  <a:lnTo>
                    <a:pt x="121872" y="127431"/>
                  </a:lnTo>
                  <a:lnTo>
                    <a:pt x="129107" y="117182"/>
                  </a:lnTo>
                  <a:lnTo>
                    <a:pt x="186340" y="89601"/>
                  </a:lnTo>
                  <a:lnTo>
                    <a:pt x="235909" y="76695"/>
                  </a:lnTo>
                  <a:lnTo>
                    <a:pt x="299158" y="67329"/>
                  </a:lnTo>
                  <a:lnTo>
                    <a:pt x="375872" y="63715"/>
                  </a:lnTo>
                  <a:lnTo>
                    <a:pt x="653658" y="63715"/>
                  </a:lnTo>
                  <a:lnTo>
                    <a:pt x="631573" y="48613"/>
                  </a:lnTo>
                  <a:lnTo>
                    <a:pt x="590248" y="30864"/>
                  </a:lnTo>
                  <a:lnTo>
                    <a:pt x="541780" y="17221"/>
                  </a:lnTo>
                  <a:lnTo>
                    <a:pt x="488251" y="7591"/>
                  </a:lnTo>
                  <a:lnTo>
                    <a:pt x="431746" y="1882"/>
                  </a:lnTo>
                  <a:lnTo>
                    <a:pt x="374348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0447019" y="4882896"/>
            <a:ext cx="1385570" cy="1286510"/>
            <a:chOff x="10447019" y="4882896"/>
            <a:chExt cx="1385570" cy="1286510"/>
          </a:xfrm>
        </p:grpSpPr>
        <p:sp>
          <p:nvSpPr>
            <p:cNvPr id="24" name="object 24"/>
            <p:cNvSpPr/>
            <p:nvPr/>
          </p:nvSpPr>
          <p:spPr>
            <a:xfrm>
              <a:off x="11353799" y="4882896"/>
              <a:ext cx="335280" cy="398145"/>
            </a:xfrm>
            <a:custGeom>
              <a:avLst/>
              <a:gdLst/>
              <a:ahLst/>
              <a:cxnLst/>
              <a:rect l="l" t="t" r="r" b="b"/>
              <a:pathLst>
                <a:path w="335279" h="398145">
                  <a:moveTo>
                    <a:pt x="167640" y="0"/>
                  </a:moveTo>
                  <a:lnTo>
                    <a:pt x="148547" y="50480"/>
                  </a:lnTo>
                  <a:lnTo>
                    <a:pt x="121487" y="96487"/>
                  </a:lnTo>
                  <a:lnTo>
                    <a:pt x="87209" y="137141"/>
                  </a:lnTo>
                  <a:lnTo>
                    <a:pt x="46463" y="171565"/>
                  </a:lnTo>
                  <a:lnTo>
                    <a:pt x="0" y="198881"/>
                  </a:lnTo>
                  <a:lnTo>
                    <a:pt x="46463" y="226198"/>
                  </a:lnTo>
                  <a:lnTo>
                    <a:pt x="87209" y="260622"/>
                  </a:lnTo>
                  <a:lnTo>
                    <a:pt x="121487" y="301276"/>
                  </a:lnTo>
                  <a:lnTo>
                    <a:pt x="148547" y="347283"/>
                  </a:lnTo>
                  <a:lnTo>
                    <a:pt x="167640" y="397763"/>
                  </a:lnTo>
                  <a:lnTo>
                    <a:pt x="186732" y="347283"/>
                  </a:lnTo>
                  <a:lnTo>
                    <a:pt x="213792" y="301276"/>
                  </a:lnTo>
                  <a:lnTo>
                    <a:pt x="248070" y="260622"/>
                  </a:lnTo>
                  <a:lnTo>
                    <a:pt x="288816" y="226198"/>
                  </a:lnTo>
                  <a:lnTo>
                    <a:pt x="335279" y="198881"/>
                  </a:lnTo>
                  <a:lnTo>
                    <a:pt x="288816" y="171565"/>
                  </a:lnTo>
                  <a:lnTo>
                    <a:pt x="248070" y="137141"/>
                  </a:lnTo>
                  <a:lnTo>
                    <a:pt x="213792" y="96487"/>
                  </a:lnTo>
                  <a:lnTo>
                    <a:pt x="186732" y="50480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657075" y="5216652"/>
              <a:ext cx="175259" cy="2072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447020" y="5026152"/>
              <a:ext cx="1336675" cy="1143000"/>
            </a:xfrm>
            <a:custGeom>
              <a:avLst/>
              <a:gdLst/>
              <a:ahLst/>
              <a:cxnLst/>
              <a:rect l="l" t="t" r="r" b="b"/>
              <a:pathLst>
                <a:path w="1336675" h="1143000">
                  <a:moveTo>
                    <a:pt x="254508" y="182880"/>
                  </a:moveTo>
                  <a:lnTo>
                    <a:pt x="211061" y="156146"/>
                  </a:lnTo>
                  <a:lnTo>
                    <a:pt x="174637" y="121208"/>
                  </a:lnTo>
                  <a:lnTo>
                    <a:pt x="146329" y="79387"/>
                  </a:lnTo>
                  <a:lnTo>
                    <a:pt x="127254" y="32004"/>
                  </a:lnTo>
                  <a:lnTo>
                    <a:pt x="108165" y="79387"/>
                  </a:lnTo>
                  <a:lnTo>
                    <a:pt x="79857" y="121208"/>
                  </a:lnTo>
                  <a:lnTo>
                    <a:pt x="43434" y="156146"/>
                  </a:lnTo>
                  <a:lnTo>
                    <a:pt x="0" y="182880"/>
                  </a:lnTo>
                  <a:lnTo>
                    <a:pt x="43434" y="209626"/>
                  </a:lnTo>
                  <a:lnTo>
                    <a:pt x="79857" y="244563"/>
                  </a:lnTo>
                  <a:lnTo>
                    <a:pt x="108165" y="286385"/>
                  </a:lnTo>
                  <a:lnTo>
                    <a:pt x="127254" y="333756"/>
                  </a:lnTo>
                  <a:lnTo>
                    <a:pt x="146329" y="286385"/>
                  </a:lnTo>
                  <a:lnTo>
                    <a:pt x="174637" y="244563"/>
                  </a:lnTo>
                  <a:lnTo>
                    <a:pt x="211061" y="209626"/>
                  </a:lnTo>
                  <a:lnTo>
                    <a:pt x="254508" y="182880"/>
                  </a:lnTo>
                  <a:close/>
                </a:path>
                <a:path w="1336675" h="1143000">
                  <a:moveTo>
                    <a:pt x="1146048" y="671703"/>
                  </a:moveTo>
                  <a:lnTo>
                    <a:pt x="669036" y="219456"/>
                  </a:lnTo>
                  <a:lnTo>
                    <a:pt x="192024" y="671703"/>
                  </a:lnTo>
                  <a:lnTo>
                    <a:pt x="192024" y="1143000"/>
                  </a:lnTo>
                  <a:lnTo>
                    <a:pt x="573659" y="1143000"/>
                  </a:lnTo>
                  <a:lnTo>
                    <a:pt x="573659" y="746290"/>
                  </a:lnTo>
                  <a:lnTo>
                    <a:pt x="764413" y="746290"/>
                  </a:lnTo>
                  <a:lnTo>
                    <a:pt x="764413" y="1143000"/>
                  </a:lnTo>
                  <a:lnTo>
                    <a:pt x="1146048" y="1143000"/>
                  </a:lnTo>
                  <a:lnTo>
                    <a:pt x="1146048" y="746290"/>
                  </a:lnTo>
                  <a:lnTo>
                    <a:pt x="1146048" y="671703"/>
                  </a:lnTo>
                  <a:close/>
                </a:path>
                <a:path w="1336675" h="1143000">
                  <a:moveTo>
                    <a:pt x="1336548" y="634644"/>
                  </a:moveTo>
                  <a:lnTo>
                    <a:pt x="805815" y="130048"/>
                  </a:lnTo>
                  <a:lnTo>
                    <a:pt x="669036" y="0"/>
                  </a:lnTo>
                  <a:lnTo>
                    <a:pt x="1524" y="634644"/>
                  </a:lnTo>
                  <a:lnTo>
                    <a:pt x="73025" y="694944"/>
                  </a:lnTo>
                  <a:lnTo>
                    <a:pt x="669036" y="130048"/>
                  </a:lnTo>
                  <a:lnTo>
                    <a:pt x="1265047" y="694944"/>
                  </a:lnTo>
                  <a:lnTo>
                    <a:pt x="1336548" y="6346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2182" y="104902"/>
            <a:ext cx="5600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Detection </a:t>
            </a:r>
            <a:r>
              <a:rPr spc="-10" dirty="0"/>
              <a:t>and</a:t>
            </a:r>
            <a:r>
              <a:rPr spc="-45" dirty="0"/>
              <a:t> </a:t>
            </a:r>
            <a:r>
              <a:rPr spc="-5" dirty="0"/>
              <a:t>Referral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884660" cy="1777364"/>
            <a:chOff x="0" y="0"/>
            <a:chExt cx="11884660" cy="1777364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0644" y="1260347"/>
              <a:ext cx="11303635" cy="516890"/>
            </a:xfrm>
            <a:custGeom>
              <a:avLst/>
              <a:gdLst/>
              <a:ahLst/>
              <a:cxnLst/>
              <a:rect l="l" t="t" r="r" b="b"/>
              <a:pathLst>
                <a:path w="11303635" h="516889">
                  <a:moveTo>
                    <a:pt x="11303508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3508" y="516636"/>
                  </a:lnTo>
                  <a:lnTo>
                    <a:pt x="11303508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0644" y="1260347"/>
            <a:ext cx="11303635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#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0036" y="1237950"/>
            <a:ext cx="1259840" cy="546735"/>
            <a:chOff x="570036" y="1237950"/>
            <a:chExt cx="1259840" cy="546735"/>
          </a:xfrm>
        </p:grpSpPr>
        <p:sp>
          <p:nvSpPr>
            <p:cNvPr id="8" name="object 8"/>
            <p:cNvSpPr/>
            <p:nvPr/>
          </p:nvSpPr>
          <p:spPr>
            <a:xfrm>
              <a:off x="570026" y="1251203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058" y="1420474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3342" y="1237957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45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45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45"/>
                  </a:moveTo>
                  <a:lnTo>
                    <a:pt x="171945" y="303745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45"/>
                  </a:lnTo>
                  <a:close/>
                </a:path>
                <a:path w="636269" h="544194">
                  <a:moveTo>
                    <a:pt x="378282" y="303745"/>
                  </a:moveTo>
                  <a:lnTo>
                    <a:pt x="257911" y="303745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320796" y="3371088"/>
            <a:ext cx="8526780" cy="1630680"/>
          </a:xfrm>
          <a:custGeom>
            <a:avLst/>
            <a:gdLst/>
            <a:ahLst/>
            <a:cxnLst/>
            <a:rect l="l" t="t" r="r" b="b"/>
            <a:pathLst>
              <a:path w="8526780" h="1630679">
                <a:moveTo>
                  <a:pt x="0" y="1630680"/>
                </a:moveTo>
                <a:lnTo>
                  <a:pt x="8526780" y="1630680"/>
                </a:lnTo>
                <a:lnTo>
                  <a:pt x="8526780" y="0"/>
                </a:lnTo>
                <a:lnTo>
                  <a:pt x="0" y="0"/>
                </a:lnTo>
                <a:lnTo>
                  <a:pt x="0" y="1630680"/>
                </a:lnTo>
                <a:close/>
              </a:path>
            </a:pathLst>
          </a:custGeom>
          <a:ln w="9144">
            <a:solidFill>
              <a:srgbClr val="EF5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70736" y="2065147"/>
            <a:ext cx="10070465" cy="2882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6164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Subject everyone to </a:t>
            </a:r>
            <a:r>
              <a:rPr sz="2800" b="1" dirty="0">
                <a:latin typeface="Arial"/>
                <a:cs typeface="Arial"/>
              </a:rPr>
              <a:t>temperature checks </a:t>
            </a:r>
            <a:r>
              <a:rPr sz="2800" b="1" spc="-5" dirty="0">
                <a:latin typeface="Arial"/>
                <a:cs typeface="Arial"/>
              </a:rPr>
              <a:t>using a </a:t>
            </a:r>
            <a:r>
              <a:rPr sz="2800" b="1" dirty="0">
                <a:latin typeface="Arial"/>
                <a:cs typeface="Arial"/>
              </a:rPr>
              <a:t>thermal  </a:t>
            </a:r>
            <a:r>
              <a:rPr sz="2800" b="1" spc="-5" dirty="0">
                <a:latin typeface="Arial"/>
                <a:cs typeface="Arial"/>
              </a:rPr>
              <a:t>scanner prior to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entering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Arial"/>
              <a:cs typeface="Arial"/>
            </a:endParaRPr>
          </a:p>
          <a:p>
            <a:pPr marL="1841500" marR="5080" indent="13525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Those who </a:t>
            </a:r>
            <a:r>
              <a:rPr sz="2000" spc="-5" dirty="0">
                <a:latin typeface="Arial"/>
                <a:cs typeface="Arial"/>
              </a:rPr>
              <a:t>will have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reading of </a:t>
            </a:r>
            <a:r>
              <a:rPr sz="2000" spc="-185" dirty="0">
                <a:latin typeface="Arial"/>
                <a:cs typeface="Arial"/>
              </a:rPr>
              <a:t>37.5⁰ </a:t>
            </a:r>
            <a:r>
              <a:rPr sz="2000" spc="-5" dirty="0">
                <a:latin typeface="Arial"/>
                <a:cs typeface="Arial"/>
              </a:rPr>
              <a:t>Celsius or above </a:t>
            </a:r>
            <a:r>
              <a:rPr sz="2000" dirty="0">
                <a:latin typeface="Arial"/>
                <a:cs typeface="Arial"/>
              </a:rPr>
              <a:t>shall </a:t>
            </a:r>
            <a:r>
              <a:rPr sz="2000" spc="-5" dirty="0">
                <a:latin typeface="Arial"/>
                <a:cs typeface="Arial"/>
              </a:rPr>
              <a:t>be  </a:t>
            </a:r>
            <a:r>
              <a:rPr sz="2000" dirty="0">
                <a:latin typeface="Arial"/>
                <a:cs typeface="Arial"/>
              </a:rPr>
              <a:t>provided with a surgical face mask and sent to a private screening area  </a:t>
            </a:r>
            <a:r>
              <a:rPr sz="2000" b="1" dirty="0">
                <a:latin typeface="Arial"/>
                <a:cs typeface="Arial"/>
              </a:rPr>
              <a:t>[not the </a:t>
            </a:r>
            <a:r>
              <a:rPr sz="2000" b="1" spc="-5" dirty="0">
                <a:latin typeface="Arial"/>
                <a:cs typeface="Arial"/>
              </a:rPr>
              <a:t>clinic] </a:t>
            </a:r>
            <a:r>
              <a:rPr sz="2000" dirty="0">
                <a:latin typeface="Arial"/>
                <a:cs typeface="Arial"/>
              </a:rPr>
              <a:t>that shall be set up near the entrance of the school or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 </a:t>
            </a:r>
            <a:r>
              <a:rPr sz="2000" spc="-10" dirty="0">
                <a:latin typeface="Arial"/>
                <a:cs typeface="Arial"/>
              </a:rPr>
              <a:t>office </a:t>
            </a:r>
            <a:r>
              <a:rPr sz="2000" dirty="0">
                <a:latin typeface="Arial"/>
                <a:cs typeface="Arial"/>
              </a:rPr>
              <a:t>where the concerned personnel or visitor can be further examined,  for appropriate management, intervention, or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referral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30459" y="3230329"/>
            <a:ext cx="758190" cy="606425"/>
          </a:xfrm>
          <a:custGeom>
            <a:avLst/>
            <a:gdLst/>
            <a:ahLst/>
            <a:cxnLst/>
            <a:rect l="l" t="t" r="r" b="b"/>
            <a:pathLst>
              <a:path w="758189" h="606425">
                <a:moveTo>
                  <a:pt x="720183" y="0"/>
                </a:moveTo>
                <a:lnTo>
                  <a:pt x="37924" y="0"/>
                </a:lnTo>
                <a:lnTo>
                  <a:pt x="3078" y="20370"/>
                </a:lnTo>
                <a:lnTo>
                  <a:pt x="0" y="33258"/>
                </a:lnTo>
                <a:lnTo>
                  <a:pt x="0" y="437005"/>
                </a:lnTo>
                <a:lnTo>
                  <a:pt x="37255" y="470264"/>
                </a:lnTo>
                <a:lnTo>
                  <a:pt x="454876" y="470264"/>
                </a:lnTo>
                <a:lnTo>
                  <a:pt x="606464" y="606143"/>
                </a:lnTo>
                <a:lnTo>
                  <a:pt x="606464" y="471218"/>
                </a:lnTo>
                <a:lnTo>
                  <a:pt x="720183" y="471218"/>
                </a:lnTo>
                <a:lnTo>
                  <a:pt x="734879" y="468519"/>
                </a:lnTo>
                <a:lnTo>
                  <a:pt x="746890" y="461384"/>
                </a:lnTo>
                <a:lnTo>
                  <a:pt x="755029" y="450851"/>
                </a:lnTo>
                <a:lnTo>
                  <a:pt x="758108" y="437959"/>
                </a:lnTo>
                <a:lnTo>
                  <a:pt x="758108" y="381583"/>
                </a:lnTo>
                <a:lnTo>
                  <a:pt x="379203" y="381575"/>
                </a:lnTo>
                <a:lnTo>
                  <a:pt x="363296" y="378760"/>
                </a:lnTo>
                <a:lnTo>
                  <a:pt x="350268" y="371060"/>
                </a:lnTo>
                <a:lnTo>
                  <a:pt x="341482" y="359639"/>
                </a:lnTo>
                <a:lnTo>
                  <a:pt x="338260" y="345634"/>
                </a:lnTo>
                <a:lnTo>
                  <a:pt x="341488" y="331645"/>
                </a:lnTo>
                <a:lnTo>
                  <a:pt x="350280" y="320222"/>
                </a:lnTo>
                <a:lnTo>
                  <a:pt x="363279" y="312531"/>
                </a:lnTo>
                <a:lnTo>
                  <a:pt x="379230" y="309702"/>
                </a:lnTo>
                <a:lnTo>
                  <a:pt x="758108" y="309702"/>
                </a:lnTo>
                <a:lnTo>
                  <a:pt x="758108" y="280944"/>
                </a:lnTo>
                <a:lnTo>
                  <a:pt x="354709" y="280944"/>
                </a:lnTo>
                <a:lnTo>
                  <a:pt x="354709" y="78344"/>
                </a:lnTo>
                <a:lnTo>
                  <a:pt x="758107" y="78344"/>
                </a:lnTo>
                <a:lnTo>
                  <a:pt x="758107" y="34212"/>
                </a:lnTo>
                <a:lnTo>
                  <a:pt x="755277" y="21054"/>
                </a:lnTo>
                <a:lnTo>
                  <a:pt x="747204" y="10237"/>
                </a:lnTo>
                <a:lnTo>
                  <a:pt x="735102" y="2854"/>
                </a:lnTo>
                <a:lnTo>
                  <a:pt x="720183" y="0"/>
                </a:lnTo>
                <a:close/>
              </a:path>
              <a:path w="758189" h="606425">
                <a:moveTo>
                  <a:pt x="758108" y="309702"/>
                </a:moveTo>
                <a:lnTo>
                  <a:pt x="379230" y="309702"/>
                </a:lnTo>
                <a:lnTo>
                  <a:pt x="395199" y="312531"/>
                </a:lnTo>
                <a:lnTo>
                  <a:pt x="408222" y="320236"/>
                </a:lnTo>
                <a:lnTo>
                  <a:pt x="417000" y="331661"/>
                </a:lnTo>
                <a:lnTo>
                  <a:pt x="420219" y="345651"/>
                </a:lnTo>
                <a:lnTo>
                  <a:pt x="417184" y="359522"/>
                </a:lnTo>
                <a:lnTo>
                  <a:pt x="408609" y="370908"/>
                </a:lnTo>
                <a:lnTo>
                  <a:pt x="395791" y="378645"/>
                </a:lnTo>
                <a:lnTo>
                  <a:pt x="380020" y="381575"/>
                </a:lnTo>
                <a:lnTo>
                  <a:pt x="379797" y="381583"/>
                </a:lnTo>
                <a:lnTo>
                  <a:pt x="758108" y="381583"/>
                </a:lnTo>
                <a:lnTo>
                  <a:pt x="758108" y="309702"/>
                </a:lnTo>
                <a:close/>
              </a:path>
              <a:path w="758189" h="606425">
                <a:moveTo>
                  <a:pt x="758107" y="78344"/>
                </a:moveTo>
                <a:lnTo>
                  <a:pt x="403881" y="78344"/>
                </a:lnTo>
                <a:lnTo>
                  <a:pt x="403881" y="280944"/>
                </a:lnTo>
                <a:lnTo>
                  <a:pt x="758108" y="280944"/>
                </a:lnTo>
                <a:lnTo>
                  <a:pt x="758107" y="78344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274" y="2052091"/>
            <a:ext cx="1237615" cy="2740660"/>
          </a:xfrm>
          <a:custGeom>
            <a:avLst/>
            <a:gdLst/>
            <a:ahLst/>
            <a:cxnLst/>
            <a:rect l="l" t="t" r="r" b="b"/>
            <a:pathLst>
              <a:path w="1237614" h="2740660">
                <a:moveTo>
                  <a:pt x="926401" y="2106079"/>
                </a:moveTo>
                <a:lnTo>
                  <a:pt x="921118" y="2060575"/>
                </a:lnTo>
                <a:lnTo>
                  <a:pt x="909205" y="2017052"/>
                </a:lnTo>
                <a:lnTo>
                  <a:pt x="891133" y="1976094"/>
                </a:lnTo>
                <a:lnTo>
                  <a:pt x="867384" y="1938337"/>
                </a:lnTo>
                <a:lnTo>
                  <a:pt x="838441" y="1904377"/>
                </a:lnTo>
                <a:lnTo>
                  <a:pt x="804786" y="1874850"/>
                </a:lnTo>
                <a:lnTo>
                  <a:pt x="766914" y="1850339"/>
                </a:lnTo>
                <a:lnTo>
                  <a:pt x="725284" y="1831467"/>
                </a:lnTo>
                <a:lnTo>
                  <a:pt x="680402" y="1818855"/>
                </a:lnTo>
                <a:lnTo>
                  <a:pt x="680402" y="1070305"/>
                </a:lnTo>
                <a:lnTo>
                  <a:pt x="556780" y="1070305"/>
                </a:lnTo>
                <a:lnTo>
                  <a:pt x="556780" y="1818855"/>
                </a:lnTo>
                <a:lnTo>
                  <a:pt x="511886" y="1831467"/>
                </a:lnTo>
                <a:lnTo>
                  <a:pt x="470268" y="1850339"/>
                </a:lnTo>
                <a:lnTo>
                  <a:pt x="432396" y="1874850"/>
                </a:lnTo>
                <a:lnTo>
                  <a:pt x="398741" y="1904377"/>
                </a:lnTo>
                <a:lnTo>
                  <a:pt x="369798" y="1938337"/>
                </a:lnTo>
                <a:lnTo>
                  <a:pt x="346049" y="1976094"/>
                </a:lnTo>
                <a:lnTo>
                  <a:pt x="327977" y="2017052"/>
                </a:lnTo>
                <a:lnTo>
                  <a:pt x="316064" y="2060575"/>
                </a:lnTo>
                <a:lnTo>
                  <a:pt x="310781" y="2106079"/>
                </a:lnTo>
                <a:lnTo>
                  <a:pt x="312623" y="2152929"/>
                </a:lnTo>
                <a:lnTo>
                  <a:pt x="320687" y="2199055"/>
                </a:lnTo>
                <a:lnTo>
                  <a:pt x="335241" y="2242451"/>
                </a:lnTo>
                <a:lnTo>
                  <a:pt x="355739" y="2282634"/>
                </a:lnTo>
                <a:lnTo>
                  <a:pt x="381609" y="2319070"/>
                </a:lnTo>
                <a:lnTo>
                  <a:pt x="412292" y="2351278"/>
                </a:lnTo>
                <a:lnTo>
                  <a:pt x="447255" y="2378760"/>
                </a:lnTo>
                <a:lnTo>
                  <a:pt x="485914" y="2400998"/>
                </a:lnTo>
                <a:lnTo>
                  <a:pt x="527723" y="2417508"/>
                </a:lnTo>
                <a:lnTo>
                  <a:pt x="572135" y="2427782"/>
                </a:lnTo>
                <a:lnTo>
                  <a:pt x="618591" y="2431313"/>
                </a:lnTo>
                <a:lnTo>
                  <a:pt x="665048" y="2427782"/>
                </a:lnTo>
                <a:lnTo>
                  <a:pt x="709460" y="2417508"/>
                </a:lnTo>
                <a:lnTo>
                  <a:pt x="751268" y="2400998"/>
                </a:lnTo>
                <a:lnTo>
                  <a:pt x="789927" y="2378760"/>
                </a:lnTo>
                <a:lnTo>
                  <a:pt x="824890" y="2351278"/>
                </a:lnTo>
                <a:lnTo>
                  <a:pt x="855573" y="2319070"/>
                </a:lnTo>
                <a:lnTo>
                  <a:pt x="881443" y="2282634"/>
                </a:lnTo>
                <a:lnTo>
                  <a:pt x="901928" y="2242451"/>
                </a:lnTo>
                <a:lnTo>
                  <a:pt x="916495" y="2199055"/>
                </a:lnTo>
                <a:lnTo>
                  <a:pt x="924560" y="2152929"/>
                </a:lnTo>
                <a:lnTo>
                  <a:pt x="926401" y="2106079"/>
                </a:lnTo>
                <a:close/>
              </a:path>
              <a:path w="1237614" h="2740660">
                <a:moveTo>
                  <a:pt x="1237183" y="2126005"/>
                </a:moveTo>
                <a:lnTo>
                  <a:pt x="1235544" y="2078253"/>
                </a:lnTo>
                <a:lnTo>
                  <a:pt x="1230249" y="2030920"/>
                </a:lnTo>
                <a:lnTo>
                  <a:pt x="1221333" y="1984209"/>
                </a:lnTo>
                <a:lnTo>
                  <a:pt x="1208887" y="1938337"/>
                </a:lnTo>
                <a:lnTo>
                  <a:pt x="1192961" y="1893519"/>
                </a:lnTo>
                <a:lnTo>
                  <a:pt x="1173619" y="1849958"/>
                </a:lnTo>
                <a:lnTo>
                  <a:pt x="1150937" y="1807870"/>
                </a:lnTo>
                <a:lnTo>
                  <a:pt x="1124966" y="1767484"/>
                </a:lnTo>
                <a:lnTo>
                  <a:pt x="1095756" y="1728990"/>
                </a:lnTo>
                <a:lnTo>
                  <a:pt x="1063409" y="1692630"/>
                </a:lnTo>
                <a:lnTo>
                  <a:pt x="1049197" y="1678990"/>
                </a:lnTo>
                <a:lnTo>
                  <a:pt x="1049197" y="2119185"/>
                </a:lnTo>
                <a:lnTo>
                  <a:pt x="1046861" y="2168398"/>
                </a:lnTo>
                <a:lnTo>
                  <a:pt x="1038910" y="2217890"/>
                </a:lnTo>
                <a:lnTo>
                  <a:pt x="1024712" y="2265451"/>
                </a:lnTo>
                <a:lnTo>
                  <a:pt x="1005624" y="2310307"/>
                </a:lnTo>
                <a:lnTo>
                  <a:pt x="981925" y="2352344"/>
                </a:lnTo>
                <a:lnTo>
                  <a:pt x="953973" y="2391219"/>
                </a:lnTo>
                <a:lnTo>
                  <a:pt x="922121" y="2426665"/>
                </a:lnTo>
                <a:lnTo>
                  <a:pt x="886701" y="2458377"/>
                </a:lnTo>
                <a:lnTo>
                  <a:pt x="848055" y="2486114"/>
                </a:lnTo>
                <a:lnTo>
                  <a:pt x="806538" y="2509570"/>
                </a:lnTo>
                <a:lnTo>
                  <a:pt x="762495" y="2528468"/>
                </a:lnTo>
                <a:lnTo>
                  <a:pt x="716254" y="2542527"/>
                </a:lnTo>
                <a:lnTo>
                  <a:pt x="668172" y="2551480"/>
                </a:lnTo>
                <a:lnTo>
                  <a:pt x="618591" y="2555049"/>
                </a:lnTo>
                <a:lnTo>
                  <a:pt x="568947" y="2552128"/>
                </a:lnTo>
                <a:lnTo>
                  <a:pt x="520712" y="2543606"/>
                </a:lnTo>
                <a:lnTo>
                  <a:pt x="474256" y="2529763"/>
                </a:lnTo>
                <a:lnTo>
                  <a:pt x="429958" y="2510942"/>
                </a:lnTo>
                <a:lnTo>
                  <a:pt x="388188" y="2487422"/>
                </a:lnTo>
                <a:lnTo>
                  <a:pt x="349326" y="2459545"/>
                </a:lnTo>
                <a:lnTo>
                  <a:pt x="313753" y="2427605"/>
                </a:lnTo>
                <a:lnTo>
                  <a:pt x="281838" y="2391905"/>
                </a:lnTo>
                <a:lnTo>
                  <a:pt x="253949" y="2352776"/>
                </a:lnTo>
                <a:lnTo>
                  <a:pt x="230479" y="2310523"/>
                </a:lnTo>
                <a:lnTo>
                  <a:pt x="211785" y="2265400"/>
                </a:lnTo>
                <a:lnTo>
                  <a:pt x="198272" y="2217890"/>
                </a:lnTo>
                <a:lnTo>
                  <a:pt x="189674" y="2168398"/>
                </a:lnTo>
                <a:lnTo>
                  <a:pt x="186918" y="2119185"/>
                </a:lnTo>
                <a:lnTo>
                  <a:pt x="189776" y="2070671"/>
                </a:lnTo>
                <a:lnTo>
                  <a:pt x="198043" y="2023237"/>
                </a:lnTo>
                <a:lnTo>
                  <a:pt x="211505" y="1977313"/>
                </a:lnTo>
                <a:lnTo>
                  <a:pt x="229958" y="1933308"/>
                </a:lnTo>
                <a:lnTo>
                  <a:pt x="253161" y="1891614"/>
                </a:lnTo>
                <a:lnTo>
                  <a:pt x="280924" y="1852650"/>
                </a:lnTo>
                <a:lnTo>
                  <a:pt x="313016" y="1816836"/>
                </a:lnTo>
                <a:lnTo>
                  <a:pt x="349224" y="1784553"/>
                </a:lnTo>
                <a:lnTo>
                  <a:pt x="389343" y="1756219"/>
                </a:lnTo>
                <a:lnTo>
                  <a:pt x="433158" y="1732254"/>
                </a:lnTo>
                <a:lnTo>
                  <a:pt x="433158" y="371233"/>
                </a:lnTo>
                <a:lnTo>
                  <a:pt x="439813" y="322021"/>
                </a:lnTo>
                <a:lnTo>
                  <a:pt x="458571" y="277710"/>
                </a:lnTo>
                <a:lnTo>
                  <a:pt x="487629" y="240118"/>
                </a:lnTo>
                <a:lnTo>
                  <a:pt x="525183" y="211023"/>
                </a:lnTo>
                <a:lnTo>
                  <a:pt x="569442" y="192252"/>
                </a:lnTo>
                <a:lnTo>
                  <a:pt x="618591" y="185585"/>
                </a:lnTo>
                <a:lnTo>
                  <a:pt x="667740" y="192252"/>
                </a:lnTo>
                <a:lnTo>
                  <a:pt x="712000" y="211023"/>
                </a:lnTo>
                <a:lnTo>
                  <a:pt x="749554" y="240118"/>
                </a:lnTo>
                <a:lnTo>
                  <a:pt x="778611" y="277710"/>
                </a:lnTo>
                <a:lnTo>
                  <a:pt x="797369" y="322021"/>
                </a:lnTo>
                <a:lnTo>
                  <a:pt x="804024" y="371233"/>
                </a:lnTo>
                <a:lnTo>
                  <a:pt x="804024" y="1732254"/>
                </a:lnTo>
                <a:lnTo>
                  <a:pt x="847775" y="1756219"/>
                </a:lnTo>
                <a:lnTo>
                  <a:pt x="887742" y="1784553"/>
                </a:lnTo>
                <a:lnTo>
                  <a:pt x="923734" y="1816836"/>
                </a:lnTo>
                <a:lnTo>
                  <a:pt x="955573" y="1852650"/>
                </a:lnTo>
                <a:lnTo>
                  <a:pt x="983081" y="1891614"/>
                </a:lnTo>
                <a:lnTo>
                  <a:pt x="1006068" y="1933308"/>
                </a:lnTo>
                <a:lnTo>
                  <a:pt x="1024356" y="1977313"/>
                </a:lnTo>
                <a:lnTo>
                  <a:pt x="1037767" y="2023237"/>
                </a:lnTo>
                <a:lnTo>
                  <a:pt x="1046099" y="2070671"/>
                </a:lnTo>
                <a:lnTo>
                  <a:pt x="1049197" y="2119185"/>
                </a:lnTo>
                <a:lnTo>
                  <a:pt x="1049197" y="1678990"/>
                </a:lnTo>
                <a:lnTo>
                  <a:pt x="1027950" y="1658581"/>
                </a:lnTo>
                <a:lnTo>
                  <a:pt x="989457" y="1627085"/>
                </a:lnTo>
                <a:lnTo>
                  <a:pt x="989457" y="371233"/>
                </a:lnTo>
                <a:lnTo>
                  <a:pt x="986561" y="324827"/>
                </a:lnTo>
                <a:lnTo>
                  <a:pt x="978077" y="280098"/>
                </a:lnTo>
                <a:lnTo>
                  <a:pt x="964387" y="237401"/>
                </a:lnTo>
                <a:lnTo>
                  <a:pt x="945845" y="197078"/>
                </a:lnTo>
                <a:lnTo>
                  <a:pt x="938784" y="185585"/>
                </a:lnTo>
                <a:lnTo>
                  <a:pt x="922782" y="159499"/>
                </a:lnTo>
                <a:lnTo>
                  <a:pt x="895565" y="125006"/>
                </a:lnTo>
                <a:lnTo>
                  <a:pt x="864565" y="93967"/>
                </a:lnTo>
                <a:lnTo>
                  <a:pt x="830110" y="66738"/>
                </a:lnTo>
                <a:lnTo>
                  <a:pt x="792568" y="43649"/>
                </a:lnTo>
                <a:lnTo>
                  <a:pt x="752284" y="25082"/>
                </a:lnTo>
                <a:lnTo>
                  <a:pt x="709625" y="11379"/>
                </a:lnTo>
                <a:lnTo>
                  <a:pt x="664946" y="2908"/>
                </a:lnTo>
                <a:lnTo>
                  <a:pt x="618591" y="0"/>
                </a:lnTo>
                <a:lnTo>
                  <a:pt x="572236" y="2857"/>
                </a:lnTo>
                <a:lnTo>
                  <a:pt x="527558" y="11201"/>
                </a:lnTo>
                <a:lnTo>
                  <a:pt x="484898" y="24701"/>
                </a:lnTo>
                <a:lnTo>
                  <a:pt x="444614" y="43053"/>
                </a:lnTo>
                <a:lnTo>
                  <a:pt x="407073" y="65887"/>
                </a:lnTo>
                <a:lnTo>
                  <a:pt x="372618" y="92913"/>
                </a:lnTo>
                <a:lnTo>
                  <a:pt x="341617" y="123774"/>
                </a:lnTo>
                <a:lnTo>
                  <a:pt x="314401" y="158153"/>
                </a:lnTo>
                <a:lnTo>
                  <a:pt x="291338" y="195707"/>
                </a:lnTo>
                <a:lnTo>
                  <a:pt x="272796" y="236131"/>
                </a:lnTo>
                <a:lnTo>
                  <a:pt x="259105" y="279082"/>
                </a:lnTo>
                <a:lnTo>
                  <a:pt x="250621" y="324218"/>
                </a:lnTo>
                <a:lnTo>
                  <a:pt x="247726" y="371233"/>
                </a:lnTo>
                <a:lnTo>
                  <a:pt x="247726" y="1627085"/>
                </a:lnTo>
                <a:lnTo>
                  <a:pt x="209232" y="1658581"/>
                </a:lnTo>
                <a:lnTo>
                  <a:pt x="173774" y="1692630"/>
                </a:lnTo>
                <a:lnTo>
                  <a:pt x="141414" y="1728990"/>
                </a:lnTo>
                <a:lnTo>
                  <a:pt x="112217" y="1767484"/>
                </a:lnTo>
                <a:lnTo>
                  <a:pt x="86245" y="1807870"/>
                </a:lnTo>
                <a:lnTo>
                  <a:pt x="63550" y="1849958"/>
                </a:lnTo>
                <a:lnTo>
                  <a:pt x="44221" y="1893519"/>
                </a:lnTo>
                <a:lnTo>
                  <a:pt x="28295" y="1938337"/>
                </a:lnTo>
                <a:lnTo>
                  <a:pt x="15849" y="1984209"/>
                </a:lnTo>
                <a:lnTo>
                  <a:pt x="6934" y="2030920"/>
                </a:lnTo>
                <a:lnTo>
                  <a:pt x="1638" y="2078253"/>
                </a:lnTo>
                <a:lnTo>
                  <a:pt x="0" y="2126005"/>
                </a:lnTo>
                <a:lnTo>
                  <a:pt x="2082" y="2173960"/>
                </a:lnTo>
                <a:lnTo>
                  <a:pt x="7975" y="2221890"/>
                </a:lnTo>
                <a:lnTo>
                  <a:pt x="17716" y="2269604"/>
                </a:lnTo>
                <a:lnTo>
                  <a:pt x="31381" y="2316873"/>
                </a:lnTo>
                <a:lnTo>
                  <a:pt x="48806" y="2363432"/>
                </a:lnTo>
                <a:lnTo>
                  <a:pt x="69672" y="2407894"/>
                </a:lnTo>
                <a:lnTo>
                  <a:pt x="93789" y="2450160"/>
                </a:lnTo>
                <a:lnTo>
                  <a:pt x="120967" y="2490089"/>
                </a:lnTo>
                <a:lnTo>
                  <a:pt x="151015" y="2527541"/>
                </a:lnTo>
                <a:lnTo>
                  <a:pt x="183769" y="2562415"/>
                </a:lnTo>
                <a:lnTo>
                  <a:pt x="219024" y="2594559"/>
                </a:lnTo>
                <a:lnTo>
                  <a:pt x="256603" y="2623870"/>
                </a:lnTo>
                <a:lnTo>
                  <a:pt x="296329" y="2650198"/>
                </a:lnTo>
                <a:lnTo>
                  <a:pt x="337997" y="2673426"/>
                </a:lnTo>
                <a:lnTo>
                  <a:pt x="381431" y="2693428"/>
                </a:lnTo>
                <a:lnTo>
                  <a:pt x="426440" y="2710091"/>
                </a:lnTo>
                <a:lnTo>
                  <a:pt x="472859" y="2723261"/>
                </a:lnTo>
                <a:lnTo>
                  <a:pt x="520471" y="2732824"/>
                </a:lnTo>
                <a:lnTo>
                  <a:pt x="569112" y="2738653"/>
                </a:lnTo>
                <a:lnTo>
                  <a:pt x="618591" y="2740634"/>
                </a:lnTo>
                <a:lnTo>
                  <a:pt x="668070" y="2738653"/>
                </a:lnTo>
                <a:lnTo>
                  <a:pt x="716711" y="2732824"/>
                </a:lnTo>
                <a:lnTo>
                  <a:pt x="764324" y="2723261"/>
                </a:lnTo>
                <a:lnTo>
                  <a:pt x="810742" y="2710091"/>
                </a:lnTo>
                <a:lnTo>
                  <a:pt x="855751" y="2693428"/>
                </a:lnTo>
                <a:lnTo>
                  <a:pt x="899185" y="2673426"/>
                </a:lnTo>
                <a:lnTo>
                  <a:pt x="940854" y="2650198"/>
                </a:lnTo>
                <a:lnTo>
                  <a:pt x="980579" y="2623870"/>
                </a:lnTo>
                <a:lnTo>
                  <a:pt x="1018159" y="2594559"/>
                </a:lnTo>
                <a:lnTo>
                  <a:pt x="1053414" y="2562415"/>
                </a:lnTo>
                <a:lnTo>
                  <a:pt x="1086167" y="2527541"/>
                </a:lnTo>
                <a:lnTo>
                  <a:pt x="1116215" y="2490089"/>
                </a:lnTo>
                <a:lnTo>
                  <a:pt x="1143393" y="2450160"/>
                </a:lnTo>
                <a:lnTo>
                  <a:pt x="1167511" y="2407894"/>
                </a:lnTo>
                <a:lnTo>
                  <a:pt x="1188377" y="2363432"/>
                </a:lnTo>
                <a:lnTo>
                  <a:pt x="1205801" y="2316873"/>
                </a:lnTo>
                <a:lnTo>
                  <a:pt x="1219466" y="2269604"/>
                </a:lnTo>
                <a:lnTo>
                  <a:pt x="1229207" y="2221890"/>
                </a:lnTo>
                <a:lnTo>
                  <a:pt x="1235100" y="2173960"/>
                </a:lnTo>
                <a:lnTo>
                  <a:pt x="1237183" y="2126005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20796" y="5295900"/>
            <a:ext cx="8526780" cy="707390"/>
          </a:xfrm>
          <a:prstGeom prst="rect">
            <a:avLst/>
          </a:prstGeom>
          <a:ln w="9144">
            <a:solidFill>
              <a:srgbClr val="EF5171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310"/>
              </a:spcBef>
            </a:pPr>
            <a:r>
              <a:rPr sz="2000" dirty="0">
                <a:latin typeface="Arial"/>
                <a:cs typeface="Arial"/>
              </a:rPr>
              <a:t>Entrance to the school of visitors and other external stakeholders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shall</a:t>
            </a:r>
            <a:endParaRPr sz="20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be discouraged </a:t>
            </a:r>
            <a:r>
              <a:rPr sz="2000" spc="-5" dirty="0">
                <a:latin typeface="Arial"/>
                <a:cs typeface="Arial"/>
              </a:rPr>
              <a:t>(non-face-to-face </a:t>
            </a:r>
            <a:r>
              <a:rPr sz="2000" dirty="0">
                <a:latin typeface="Arial"/>
                <a:cs typeface="Arial"/>
              </a:rPr>
              <a:t>communications shall be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prioritized)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30459" y="5155141"/>
            <a:ext cx="758190" cy="606425"/>
          </a:xfrm>
          <a:custGeom>
            <a:avLst/>
            <a:gdLst/>
            <a:ahLst/>
            <a:cxnLst/>
            <a:rect l="l" t="t" r="r" b="b"/>
            <a:pathLst>
              <a:path w="758189" h="606425">
                <a:moveTo>
                  <a:pt x="720183" y="0"/>
                </a:moveTo>
                <a:lnTo>
                  <a:pt x="37924" y="0"/>
                </a:lnTo>
                <a:lnTo>
                  <a:pt x="3078" y="20370"/>
                </a:lnTo>
                <a:lnTo>
                  <a:pt x="0" y="33258"/>
                </a:lnTo>
                <a:lnTo>
                  <a:pt x="0" y="437005"/>
                </a:lnTo>
                <a:lnTo>
                  <a:pt x="37255" y="470264"/>
                </a:lnTo>
                <a:lnTo>
                  <a:pt x="454876" y="470264"/>
                </a:lnTo>
                <a:lnTo>
                  <a:pt x="606464" y="606143"/>
                </a:lnTo>
                <a:lnTo>
                  <a:pt x="606464" y="471218"/>
                </a:lnTo>
                <a:lnTo>
                  <a:pt x="720183" y="471218"/>
                </a:lnTo>
                <a:lnTo>
                  <a:pt x="734879" y="468519"/>
                </a:lnTo>
                <a:lnTo>
                  <a:pt x="746890" y="461384"/>
                </a:lnTo>
                <a:lnTo>
                  <a:pt x="755029" y="450851"/>
                </a:lnTo>
                <a:lnTo>
                  <a:pt x="758108" y="437959"/>
                </a:lnTo>
                <a:lnTo>
                  <a:pt x="758108" y="381583"/>
                </a:lnTo>
                <a:lnTo>
                  <a:pt x="379203" y="381575"/>
                </a:lnTo>
                <a:lnTo>
                  <a:pt x="363296" y="378760"/>
                </a:lnTo>
                <a:lnTo>
                  <a:pt x="350268" y="371060"/>
                </a:lnTo>
                <a:lnTo>
                  <a:pt x="341482" y="359639"/>
                </a:lnTo>
                <a:lnTo>
                  <a:pt x="338260" y="345634"/>
                </a:lnTo>
                <a:lnTo>
                  <a:pt x="341488" y="331645"/>
                </a:lnTo>
                <a:lnTo>
                  <a:pt x="350280" y="320222"/>
                </a:lnTo>
                <a:lnTo>
                  <a:pt x="363279" y="312531"/>
                </a:lnTo>
                <a:lnTo>
                  <a:pt x="379230" y="309702"/>
                </a:lnTo>
                <a:lnTo>
                  <a:pt x="758108" y="309702"/>
                </a:lnTo>
                <a:lnTo>
                  <a:pt x="758108" y="280944"/>
                </a:lnTo>
                <a:lnTo>
                  <a:pt x="354709" y="280944"/>
                </a:lnTo>
                <a:lnTo>
                  <a:pt x="354709" y="78344"/>
                </a:lnTo>
                <a:lnTo>
                  <a:pt x="758107" y="78344"/>
                </a:lnTo>
                <a:lnTo>
                  <a:pt x="758107" y="34212"/>
                </a:lnTo>
                <a:lnTo>
                  <a:pt x="755277" y="21054"/>
                </a:lnTo>
                <a:lnTo>
                  <a:pt x="747204" y="10237"/>
                </a:lnTo>
                <a:lnTo>
                  <a:pt x="735102" y="2854"/>
                </a:lnTo>
                <a:lnTo>
                  <a:pt x="720183" y="0"/>
                </a:lnTo>
                <a:close/>
              </a:path>
              <a:path w="758189" h="606425">
                <a:moveTo>
                  <a:pt x="758108" y="309702"/>
                </a:moveTo>
                <a:lnTo>
                  <a:pt x="379230" y="309702"/>
                </a:lnTo>
                <a:lnTo>
                  <a:pt x="395199" y="312531"/>
                </a:lnTo>
                <a:lnTo>
                  <a:pt x="408222" y="320236"/>
                </a:lnTo>
                <a:lnTo>
                  <a:pt x="417000" y="331661"/>
                </a:lnTo>
                <a:lnTo>
                  <a:pt x="420219" y="345651"/>
                </a:lnTo>
                <a:lnTo>
                  <a:pt x="417184" y="359522"/>
                </a:lnTo>
                <a:lnTo>
                  <a:pt x="408609" y="370908"/>
                </a:lnTo>
                <a:lnTo>
                  <a:pt x="395791" y="378645"/>
                </a:lnTo>
                <a:lnTo>
                  <a:pt x="380020" y="381575"/>
                </a:lnTo>
                <a:lnTo>
                  <a:pt x="379797" y="381583"/>
                </a:lnTo>
                <a:lnTo>
                  <a:pt x="758108" y="381583"/>
                </a:lnTo>
                <a:lnTo>
                  <a:pt x="758108" y="309702"/>
                </a:lnTo>
                <a:close/>
              </a:path>
              <a:path w="758189" h="606425">
                <a:moveTo>
                  <a:pt x="758107" y="78344"/>
                </a:moveTo>
                <a:lnTo>
                  <a:pt x="403881" y="78344"/>
                </a:lnTo>
                <a:lnTo>
                  <a:pt x="403881" y="280944"/>
                </a:lnTo>
                <a:lnTo>
                  <a:pt x="758108" y="280944"/>
                </a:lnTo>
                <a:lnTo>
                  <a:pt x="758107" y="78344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2182" y="117093"/>
            <a:ext cx="5600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Detection </a:t>
            </a:r>
            <a:r>
              <a:rPr spc="-10" dirty="0"/>
              <a:t>and</a:t>
            </a:r>
            <a:r>
              <a:rPr spc="-45" dirty="0"/>
              <a:t> </a:t>
            </a:r>
            <a:r>
              <a:rPr spc="-5" dirty="0"/>
              <a:t>Referral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12747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0644" y="1260347"/>
            <a:ext cx="11303635" cy="516890"/>
          </a:xfrm>
          <a:prstGeom prst="rect">
            <a:avLst/>
          </a:prstGeom>
          <a:solidFill>
            <a:srgbClr val="1A9AD5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#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0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76626" y="2137410"/>
            <a:ext cx="793115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00075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30" dirty="0">
                <a:latin typeface="Arial"/>
                <a:cs typeface="Arial"/>
              </a:rPr>
              <a:t>Teachers </a:t>
            </a:r>
            <a:r>
              <a:rPr sz="2800" b="1" spc="-5" dirty="0">
                <a:latin typeface="Arial"/>
                <a:cs typeface="Arial"/>
              </a:rPr>
              <a:t>shall conduct daily rapid heath  assessment in the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classroom</a:t>
            </a:r>
            <a:endParaRPr sz="2800">
              <a:latin typeface="Arial"/>
              <a:cs typeface="Arial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469900" algn="l"/>
              </a:tabLst>
            </a:pPr>
            <a:r>
              <a:rPr sz="2800" b="1" spc="-5" dirty="0">
                <a:latin typeface="Arial"/>
                <a:cs typeface="Arial"/>
              </a:rPr>
              <a:t>All personnel shall report to their immediate  supervisors if they are experiencing </a:t>
            </a:r>
            <a:r>
              <a:rPr sz="2800" b="1" dirty="0">
                <a:latin typeface="Arial"/>
                <a:cs typeface="Arial"/>
              </a:rPr>
              <a:t>flu-like  </a:t>
            </a:r>
            <a:r>
              <a:rPr sz="2800" b="1" spc="-10" dirty="0">
                <a:latin typeface="Arial"/>
                <a:cs typeface="Arial"/>
              </a:rPr>
              <a:t>symptoms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95889" y="3667823"/>
            <a:ext cx="871219" cy="883919"/>
          </a:xfrm>
          <a:custGeom>
            <a:avLst/>
            <a:gdLst/>
            <a:ahLst/>
            <a:cxnLst/>
            <a:rect l="l" t="t" r="r" b="b"/>
            <a:pathLst>
              <a:path w="871220" h="883920">
                <a:moveTo>
                  <a:pt x="156552" y="656056"/>
                </a:moveTo>
                <a:lnTo>
                  <a:pt x="99631" y="656056"/>
                </a:lnTo>
                <a:lnTo>
                  <a:pt x="99631" y="713105"/>
                </a:lnTo>
                <a:lnTo>
                  <a:pt x="156552" y="713105"/>
                </a:lnTo>
                <a:lnTo>
                  <a:pt x="156552" y="656056"/>
                </a:lnTo>
                <a:close/>
              </a:path>
              <a:path w="871220" h="883920">
                <a:moveTo>
                  <a:pt x="156552" y="541756"/>
                </a:moveTo>
                <a:lnTo>
                  <a:pt x="99631" y="541756"/>
                </a:lnTo>
                <a:lnTo>
                  <a:pt x="99631" y="598805"/>
                </a:lnTo>
                <a:lnTo>
                  <a:pt x="156552" y="598805"/>
                </a:lnTo>
                <a:lnTo>
                  <a:pt x="156552" y="541756"/>
                </a:lnTo>
                <a:close/>
              </a:path>
              <a:path w="871220" h="883920">
                <a:moveTo>
                  <a:pt x="156552" y="427697"/>
                </a:moveTo>
                <a:lnTo>
                  <a:pt x="99631" y="427697"/>
                </a:lnTo>
                <a:lnTo>
                  <a:pt x="99631" y="484746"/>
                </a:lnTo>
                <a:lnTo>
                  <a:pt x="156552" y="484746"/>
                </a:lnTo>
                <a:lnTo>
                  <a:pt x="156552" y="427697"/>
                </a:lnTo>
                <a:close/>
              </a:path>
              <a:path w="871220" h="883920">
                <a:moveTo>
                  <a:pt x="194424" y="769874"/>
                </a:moveTo>
                <a:lnTo>
                  <a:pt x="156527" y="769874"/>
                </a:lnTo>
                <a:lnTo>
                  <a:pt x="156527" y="807808"/>
                </a:lnTo>
                <a:lnTo>
                  <a:pt x="194424" y="769874"/>
                </a:lnTo>
                <a:close/>
              </a:path>
              <a:path w="871220" h="883920">
                <a:moveTo>
                  <a:pt x="270383" y="656056"/>
                </a:moveTo>
                <a:lnTo>
                  <a:pt x="213474" y="656056"/>
                </a:lnTo>
                <a:lnTo>
                  <a:pt x="213474" y="713105"/>
                </a:lnTo>
                <a:lnTo>
                  <a:pt x="251129" y="713105"/>
                </a:lnTo>
                <a:lnTo>
                  <a:pt x="270383" y="693826"/>
                </a:lnTo>
                <a:lnTo>
                  <a:pt x="270383" y="656056"/>
                </a:lnTo>
                <a:close/>
              </a:path>
              <a:path w="871220" h="883920">
                <a:moveTo>
                  <a:pt x="270383" y="541756"/>
                </a:moveTo>
                <a:lnTo>
                  <a:pt x="213474" y="541756"/>
                </a:lnTo>
                <a:lnTo>
                  <a:pt x="213474" y="598805"/>
                </a:lnTo>
                <a:lnTo>
                  <a:pt x="270383" y="598805"/>
                </a:lnTo>
                <a:lnTo>
                  <a:pt x="270383" y="541756"/>
                </a:lnTo>
                <a:close/>
              </a:path>
              <a:path w="871220" h="883920">
                <a:moveTo>
                  <a:pt x="270383" y="427697"/>
                </a:moveTo>
                <a:lnTo>
                  <a:pt x="213474" y="427697"/>
                </a:lnTo>
                <a:lnTo>
                  <a:pt x="213474" y="484746"/>
                </a:lnTo>
                <a:lnTo>
                  <a:pt x="270383" y="484746"/>
                </a:lnTo>
                <a:lnTo>
                  <a:pt x="270383" y="427697"/>
                </a:lnTo>
                <a:close/>
              </a:path>
              <a:path w="871220" h="883920">
                <a:moveTo>
                  <a:pt x="313055" y="214096"/>
                </a:moveTo>
                <a:lnTo>
                  <a:pt x="256133" y="214096"/>
                </a:lnTo>
                <a:lnTo>
                  <a:pt x="256133" y="271145"/>
                </a:lnTo>
                <a:lnTo>
                  <a:pt x="313055" y="271145"/>
                </a:lnTo>
                <a:lnTo>
                  <a:pt x="313055" y="214096"/>
                </a:lnTo>
                <a:close/>
              </a:path>
              <a:path w="871220" h="883920">
                <a:moveTo>
                  <a:pt x="313055" y="99796"/>
                </a:moveTo>
                <a:lnTo>
                  <a:pt x="256133" y="99796"/>
                </a:lnTo>
                <a:lnTo>
                  <a:pt x="256133" y="156832"/>
                </a:lnTo>
                <a:lnTo>
                  <a:pt x="313055" y="156832"/>
                </a:lnTo>
                <a:lnTo>
                  <a:pt x="313055" y="99796"/>
                </a:lnTo>
                <a:close/>
              </a:path>
              <a:path w="871220" h="883920">
                <a:moveTo>
                  <a:pt x="426885" y="214096"/>
                </a:moveTo>
                <a:lnTo>
                  <a:pt x="369976" y="214096"/>
                </a:lnTo>
                <a:lnTo>
                  <a:pt x="369976" y="271145"/>
                </a:lnTo>
                <a:lnTo>
                  <a:pt x="426885" y="271145"/>
                </a:lnTo>
                <a:lnTo>
                  <a:pt x="426885" y="214096"/>
                </a:lnTo>
                <a:close/>
              </a:path>
              <a:path w="871220" h="883920">
                <a:moveTo>
                  <a:pt x="426885" y="99796"/>
                </a:moveTo>
                <a:lnTo>
                  <a:pt x="369976" y="99796"/>
                </a:lnTo>
                <a:lnTo>
                  <a:pt x="369976" y="156832"/>
                </a:lnTo>
                <a:lnTo>
                  <a:pt x="426885" y="156832"/>
                </a:lnTo>
                <a:lnTo>
                  <a:pt x="426885" y="99796"/>
                </a:lnTo>
                <a:close/>
              </a:path>
              <a:path w="871220" h="883920">
                <a:moveTo>
                  <a:pt x="526491" y="0"/>
                </a:moveTo>
                <a:lnTo>
                  <a:pt x="498043" y="0"/>
                </a:lnTo>
                <a:lnTo>
                  <a:pt x="498043" y="28511"/>
                </a:lnTo>
                <a:lnTo>
                  <a:pt x="498043" y="441960"/>
                </a:lnTo>
                <a:lnTo>
                  <a:pt x="369976" y="441960"/>
                </a:lnTo>
                <a:lnTo>
                  <a:pt x="369976" y="356425"/>
                </a:lnTo>
                <a:lnTo>
                  <a:pt x="369976" y="327901"/>
                </a:lnTo>
                <a:lnTo>
                  <a:pt x="184988" y="327901"/>
                </a:lnTo>
                <a:lnTo>
                  <a:pt x="184988" y="28511"/>
                </a:lnTo>
                <a:lnTo>
                  <a:pt x="498043" y="28511"/>
                </a:lnTo>
                <a:lnTo>
                  <a:pt x="498043" y="0"/>
                </a:lnTo>
                <a:lnTo>
                  <a:pt x="156527" y="0"/>
                </a:lnTo>
                <a:lnTo>
                  <a:pt x="156527" y="327901"/>
                </a:lnTo>
                <a:lnTo>
                  <a:pt x="0" y="327901"/>
                </a:lnTo>
                <a:lnTo>
                  <a:pt x="0" y="883920"/>
                </a:lnTo>
                <a:lnTo>
                  <a:pt x="80492" y="883920"/>
                </a:lnTo>
                <a:lnTo>
                  <a:pt x="108966" y="855408"/>
                </a:lnTo>
                <a:lnTo>
                  <a:pt x="28460" y="855408"/>
                </a:lnTo>
                <a:lnTo>
                  <a:pt x="28460" y="356425"/>
                </a:lnTo>
                <a:lnTo>
                  <a:pt x="341515" y="356425"/>
                </a:lnTo>
                <a:lnTo>
                  <a:pt x="341515" y="622617"/>
                </a:lnTo>
                <a:lnTo>
                  <a:pt x="369976" y="594131"/>
                </a:lnTo>
                <a:lnTo>
                  <a:pt x="369976" y="470471"/>
                </a:lnTo>
                <a:lnTo>
                  <a:pt x="493496" y="470471"/>
                </a:lnTo>
                <a:lnTo>
                  <a:pt x="521982" y="441960"/>
                </a:lnTo>
                <a:lnTo>
                  <a:pt x="526491" y="437438"/>
                </a:lnTo>
                <a:lnTo>
                  <a:pt x="526491" y="28511"/>
                </a:lnTo>
                <a:lnTo>
                  <a:pt x="526491" y="0"/>
                </a:lnTo>
                <a:close/>
              </a:path>
              <a:path w="871220" h="883920">
                <a:moveTo>
                  <a:pt x="870686" y="92887"/>
                </a:moveTo>
                <a:lnTo>
                  <a:pt x="683018" y="69380"/>
                </a:lnTo>
                <a:lnTo>
                  <a:pt x="683018" y="280746"/>
                </a:lnTo>
                <a:lnTo>
                  <a:pt x="711479" y="252260"/>
                </a:lnTo>
                <a:lnTo>
                  <a:pt x="711479" y="101688"/>
                </a:lnTo>
                <a:lnTo>
                  <a:pt x="845172" y="118427"/>
                </a:lnTo>
                <a:lnTo>
                  <a:pt x="861885" y="101688"/>
                </a:lnTo>
                <a:lnTo>
                  <a:pt x="870686" y="92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0715708" y="2000854"/>
            <a:ext cx="751840" cy="901700"/>
            <a:chOff x="10715708" y="2000854"/>
            <a:chExt cx="751840" cy="901700"/>
          </a:xfrm>
        </p:grpSpPr>
        <p:sp>
          <p:nvSpPr>
            <p:cNvPr id="8" name="object 8"/>
            <p:cNvSpPr/>
            <p:nvPr/>
          </p:nvSpPr>
          <p:spPr>
            <a:xfrm>
              <a:off x="11185285" y="2303278"/>
              <a:ext cx="113836" cy="1140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15701" y="2000859"/>
              <a:ext cx="751840" cy="901700"/>
            </a:xfrm>
            <a:custGeom>
              <a:avLst/>
              <a:gdLst/>
              <a:ahLst/>
              <a:cxnLst/>
              <a:rect l="l" t="t" r="r" b="b"/>
              <a:pathLst>
                <a:path w="751840" h="901700">
                  <a:moveTo>
                    <a:pt x="142303" y="674357"/>
                  </a:moveTo>
                  <a:lnTo>
                    <a:pt x="113842" y="674357"/>
                  </a:lnTo>
                  <a:lnTo>
                    <a:pt x="113842" y="788403"/>
                  </a:lnTo>
                  <a:lnTo>
                    <a:pt x="142303" y="788403"/>
                  </a:lnTo>
                  <a:lnTo>
                    <a:pt x="142303" y="674357"/>
                  </a:lnTo>
                  <a:close/>
                </a:path>
                <a:path w="751840" h="901700">
                  <a:moveTo>
                    <a:pt x="142303" y="503275"/>
                  </a:moveTo>
                  <a:lnTo>
                    <a:pt x="113842" y="503275"/>
                  </a:lnTo>
                  <a:lnTo>
                    <a:pt x="113842" y="617321"/>
                  </a:lnTo>
                  <a:lnTo>
                    <a:pt x="142303" y="617321"/>
                  </a:lnTo>
                  <a:lnTo>
                    <a:pt x="142303" y="503275"/>
                  </a:lnTo>
                  <a:close/>
                </a:path>
                <a:path w="751840" h="901700">
                  <a:moveTo>
                    <a:pt x="227672" y="674357"/>
                  </a:moveTo>
                  <a:lnTo>
                    <a:pt x="199212" y="674357"/>
                  </a:lnTo>
                  <a:lnTo>
                    <a:pt x="199212" y="769353"/>
                  </a:lnTo>
                  <a:lnTo>
                    <a:pt x="227672" y="740854"/>
                  </a:lnTo>
                  <a:lnTo>
                    <a:pt x="227672" y="674357"/>
                  </a:lnTo>
                  <a:close/>
                </a:path>
                <a:path w="751840" h="901700">
                  <a:moveTo>
                    <a:pt x="227672" y="503275"/>
                  </a:moveTo>
                  <a:lnTo>
                    <a:pt x="199212" y="503275"/>
                  </a:lnTo>
                  <a:lnTo>
                    <a:pt x="199212" y="617321"/>
                  </a:lnTo>
                  <a:lnTo>
                    <a:pt x="227672" y="617321"/>
                  </a:lnTo>
                  <a:lnTo>
                    <a:pt x="227672" y="503275"/>
                  </a:lnTo>
                  <a:close/>
                </a:path>
                <a:path w="751840" h="901700">
                  <a:moveTo>
                    <a:pt x="294106" y="674357"/>
                  </a:moveTo>
                  <a:lnTo>
                    <a:pt x="284594" y="674357"/>
                  </a:lnTo>
                  <a:lnTo>
                    <a:pt x="284594" y="683882"/>
                  </a:lnTo>
                  <a:lnTo>
                    <a:pt x="294106" y="674357"/>
                  </a:lnTo>
                  <a:close/>
                </a:path>
                <a:path w="751840" h="901700">
                  <a:moveTo>
                    <a:pt x="313055" y="503275"/>
                  </a:moveTo>
                  <a:lnTo>
                    <a:pt x="284594" y="503275"/>
                  </a:lnTo>
                  <a:lnTo>
                    <a:pt x="284594" y="617321"/>
                  </a:lnTo>
                  <a:lnTo>
                    <a:pt x="313055" y="617321"/>
                  </a:lnTo>
                  <a:lnTo>
                    <a:pt x="313055" y="503275"/>
                  </a:lnTo>
                  <a:close/>
                </a:path>
                <a:path w="751840" h="901700">
                  <a:moveTo>
                    <a:pt x="465010" y="503275"/>
                  </a:moveTo>
                  <a:lnTo>
                    <a:pt x="426885" y="503275"/>
                  </a:lnTo>
                  <a:lnTo>
                    <a:pt x="426885" y="531787"/>
                  </a:lnTo>
                  <a:lnTo>
                    <a:pt x="436524" y="531787"/>
                  </a:lnTo>
                  <a:lnTo>
                    <a:pt x="465010" y="503275"/>
                  </a:lnTo>
                  <a:close/>
                </a:path>
                <a:path w="751840" h="901700">
                  <a:moveTo>
                    <a:pt x="751560" y="216408"/>
                  </a:moveTo>
                  <a:lnTo>
                    <a:pt x="567613" y="39535"/>
                  </a:lnTo>
                  <a:lnTo>
                    <a:pt x="526491" y="0"/>
                  </a:lnTo>
                  <a:lnTo>
                    <a:pt x="255689" y="259194"/>
                  </a:lnTo>
                  <a:lnTo>
                    <a:pt x="331177" y="334340"/>
                  </a:lnTo>
                  <a:lnTo>
                    <a:pt x="341515" y="323964"/>
                  </a:lnTo>
                  <a:lnTo>
                    <a:pt x="341515" y="387972"/>
                  </a:lnTo>
                  <a:lnTo>
                    <a:pt x="0" y="387972"/>
                  </a:lnTo>
                  <a:lnTo>
                    <a:pt x="0" y="901344"/>
                  </a:lnTo>
                  <a:lnTo>
                    <a:pt x="67360" y="901344"/>
                  </a:lnTo>
                  <a:lnTo>
                    <a:pt x="95846" y="872832"/>
                  </a:lnTo>
                  <a:lnTo>
                    <a:pt x="28460" y="872832"/>
                  </a:lnTo>
                  <a:lnTo>
                    <a:pt x="28460" y="416483"/>
                  </a:lnTo>
                  <a:lnTo>
                    <a:pt x="369976" y="416483"/>
                  </a:lnTo>
                  <a:lnTo>
                    <a:pt x="369976" y="323964"/>
                  </a:lnTo>
                  <a:lnTo>
                    <a:pt x="369976" y="295452"/>
                  </a:lnTo>
                  <a:lnTo>
                    <a:pt x="371348" y="294068"/>
                  </a:lnTo>
                  <a:lnTo>
                    <a:pt x="526491" y="138442"/>
                  </a:lnTo>
                  <a:lnTo>
                    <a:pt x="677837" y="290207"/>
                  </a:lnTo>
                  <a:lnTo>
                    <a:pt x="698017" y="270014"/>
                  </a:lnTo>
                  <a:lnTo>
                    <a:pt x="566699" y="138442"/>
                  </a:lnTo>
                  <a:lnTo>
                    <a:pt x="526491" y="98171"/>
                  </a:lnTo>
                  <a:lnTo>
                    <a:pt x="341515" y="283514"/>
                  </a:lnTo>
                  <a:lnTo>
                    <a:pt x="341515" y="283718"/>
                  </a:lnTo>
                  <a:lnTo>
                    <a:pt x="331114" y="294068"/>
                  </a:lnTo>
                  <a:lnTo>
                    <a:pt x="296468" y="259588"/>
                  </a:lnTo>
                  <a:lnTo>
                    <a:pt x="526491" y="39535"/>
                  </a:lnTo>
                  <a:lnTo>
                    <a:pt x="731443" y="236562"/>
                  </a:lnTo>
                  <a:lnTo>
                    <a:pt x="751560" y="2164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22441" y="2528316"/>
            <a:ext cx="2153285" cy="2797175"/>
            <a:chOff x="422441" y="2528316"/>
            <a:chExt cx="2153285" cy="2797175"/>
          </a:xfrm>
        </p:grpSpPr>
        <p:sp>
          <p:nvSpPr>
            <p:cNvPr id="11" name="object 11"/>
            <p:cNvSpPr/>
            <p:nvPr/>
          </p:nvSpPr>
          <p:spPr>
            <a:xfrm>
              <a:off x="1556004" y="2726461"/>
              <a:ext cx="1019810" cy="1021080"/>
            </a:xfrm>
            <a:custGeom>
              <a:avLst/>
              <a:gdLst/>
              <a:ahLst/>
              <a:cxnLst/>
              <a:rect l="l" t="t" r="r" b="b"/>
              <a:pathLst>
                <a:path w="1019810" h="1021079">
                  <a:moveTo>
                    <a:pt x="1019467" y="139204"/>
                  </a:moveTo>
                  <a:lnTo>
                    <a:pt x="917829" y="14706"/>
                  </a:lnTo>
                  <a:lnTo>
                    <a:pt x="883462" y="0"/>
                  </a:lnTo>
                  <a:lnTo>
                    <a:pt x="865035" y="3378"/>
                  </a:lnTo>
                  <a:lnTo>
                    <a:pt x="847979" y="14706"/>
                  </a:lnTo>
                  <a:lnTo>
                    <a:pt x="779335" y="83654"/>
                  </a:lnTo>
                  <a:lnTo>
                    <a:pt x="768858" y="73126"/>
                  </a:lnTo>
                  <a:lnTo>
                    <a:pt x="256679" y="587222"/>
                  </a:lnTo>
                  <a:lnTo>
                    <a:pt x="256679" y="834542"/>
                  </a:lnTo>
                  <a:lnTo>
                    <a:pt x="251993" y="860513"/>
                  </a:lnTo>
                  <a:lnTo>
                    <a:pt x="237236" y="883513"/>
                  </a:lnTo>
                  <a:lnTo>
                    <a:pt x="235839" y="884910"/>
                  </a:lnTo>
                  <a:lnTo>
                    <a:pt x="117983" y="923772"/>
                  </a:lnTo>
                  <a:lnTo>
                    <a:pt x="97142" y="902944"/>
                  </a:lnTo>
                  <a:lnTo>
                    <a:pt x="136017" y="784834"/>
                  </a:lnTo>
                  <a:lnTo>
                    <a:pt x="159639" y="769874"/>
                  </a:lnTo>
                  <a:lnTo>
                    <a:pt x="186207" y="765149"/>
                  </a:lnTo>
                  <a:lnTo>
                    <a:pt x="212623" y="770623"/>
                  </a:lnTo>
                  <a:lnTo>
                    <a:pt x="235839" y="786231"/>
                  </a:lnTo>
                  <a:lnTo>
                    <a:pt x="251282" y="808748"/>
                  </a:lnTo>
                  <a:lnTo>
                    <a:pt x="256679" y="834542"/>
                  </a:lnTo>
                  <a:lnTo>
                    <a:pt x="256679" y="587222"/>
                  </a:lnTo>
                  <a:lnTo>
                    <a:pt x="87503" y="757021"/>
                  </a:lnTo>
                  <a:lnTo>
                    <a:pt x="0" y="1021054"/>
                  </a:lnTo>
                  <a:lnTo>
                    <a:pt x="265049" y="933424"/>
                  </a:lnTo>
                  <a:lnTo>
                    <a:pt x="274688" y="923772"/>
                  </a:lnTo>
                  <a:lnTo>
                    <a:pt x="433095" y="765149"/>
                  </a:lnTo>
                  <a:lnTo>
                    <a:pt x="946404" y="251180"/>
                  </a:lnTo>
                  <a:lnTo>
                    <a:pt x="935278" y="240030"/>
                  </a:lnTo>
                  <a:lnTo>
                    <a:pt x="1003808" y="171297"/>
                  </a:lnTo>
                  <a:lnTo>
                    <a:pt x="1014971" y="156540"/>
                  </a:lnTo>
                  <a:lnTo>
                    <a:pt x="1019467" y="139204"/>
                  </a:lnTo>
                  <a:close/>
                </a:path>
              </a:pathLst>
            </a:custGeom>
            <a:solidFill>
              <a:srgbClr val="6D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3063" y="2528315"/>
              <a:ext cx="1325880" cy="1710055"/>
            </a:xfrm>
            <a:custGeom>
              <a:avLst/>
              <a:gdLst/>
              <a:ahLst/>
              <a:cxnLst/>
              <a:rect l="l" t="t" r="r" b="b"/>
              <a:pathLst>
                <a:path w="1325880" h="1710054">
                  <a:moveTo>
                    <a:pt x="623316" y="1132332"/>
                  </a:moveTo>
                  <a:lnTo>
                    <a:pt x="256032" y="1132332"/>
                  </a:lnTo>
                  <a:lnTo>
                    <a:pt x="256032" y="1219200"/>
                  </a:lnTo>
                  <a:lnTo>
                    <a:pt x="594995" y="1219200"/>
                  </a:lnTo>
                  <a:lnTo>
                    <a:pt x="623316" y="1132332"/>
                  </a:lnTo>
                  <a:close/>
                </a:path>
                <a:path w="1325880" h="1710054">
                  <a:moveTo>
                    <a:pt x="757428" y="876300"/>
                  </a:moveTo>
                  <a:lnTo>
                    <a:pt x="256032" y="876300"/>
                  </a:lnTo>
                  <a:lnTo>
                    <a:pt x="256032" y="961644"/>
                  </a:lnTo>
                  <a:lnTo>
                    <a:pt x="672084" y="961644"/>
                  </a:lnTo>
                  <a:lnTo>
                    <a:pt x="757428" y="876300"/>
                  </a:lnTo>
                  <a:close/>
                </a:path>
                <a:path w="1325880" h="1710054">
                  <a:moveTo>
                    <a:pt x="1014984" y="620268"/>
                  </a:moveTo>
                  <a:lnTo>
                    <a:pt x="256032" y="620268"/>
                  </a:lnTo>
                  <a:lnTo>
                    <a:pt x="256032" y="705612"/>
                  </a:lnTo>
                  <a:lnTo>
                    <a:pt x="929513" y="705612"/>
                  </a:lnTo>
                  <a:lnTo>
                    <a:pt x="1014984" y="620268"/>
                  </a:lnTo>
                  <a:close/>
                </a:path>
                <a:path w="1325880" h="1710054">
                  <a:moveTo>
                    <a:pt x="1325880" y="213741"/>
                  </a:moveTo>
                  <a:lnTo>
                    <a:pt x="1319149" y="180467"/>
                  </a:lnTo>
                  <a:lnTo>
                    <a:pt x="1300797" y="153289"/>
                  </a:lnTo>
                  <a:lnTo>
                    <a:pt x="1273581" y="134988"/>
                  </a:lnTo>
                  <a:lnTo>
                    <a:pt x="1240282" y="128270"/>
                  </a:lnTo>
                  <a:lnTo>
                    <a:pt x="876808" y="128270"/>
                  </a:lnTo>
                  <a:lnTo>
                    <a:pt x="876808" y="85471"/>
                  </a:lnTo>
                  <a:lnTo>
                    <a:pt x="870077" y="52197"/>
                  </a:lnTo>
                  <a:lnTo>
                    <a:pt x="851725" y="25019"/>
                  </a:lnTo>
                  <a:lnTo>
                    <a:pt x="824509" y="6718"/>
                  </a:lnTo>
                  <a:lnTo>
                    <a:pt x="791210" y="0"/>
                  </a:lnTo>
                  <a:lnTo>
                    <a:pt x="727075" y="0"/>
                  </a:lnTo>
                  <a:lnTo>
                    <a:pt x="727075" y="149606"/>
                  </a:lnTo>
                  <a:lnTo>
                    <a:pt x="722033" y="174586"/>
                  </a:lnTo>
                  <a:lnTo>
                    <a:pt x="708291" y="194970"/>
                  </a:lnTo>
                  <a:lnTo>
                    <a:pt x="687908" y="208711"/>
                  </a:lnTo>
                  <a:lnTo>
                    <a:pt x="662940" y="213741"/>
                  </a:lnTo>
                  <a:lnTo>
                    <a:pt x="637959" y="208711"/>
                  </a:lnTo>
                  <a:lnTo>
                    <a:pt x="617575" y="194970"/>
                  </a:lnTo>
                  <a:lnTo>
                    <a:pt x="603834" y="174586"/>
                  </a:lnTo>
                  <a:lnTo>
                    <a:pt x="598805" y="149606"/>
                  </a:lnTo>
                  <a:lnTo>
                    <a:pt x="599821" y="136956"/>
                  </a:lnTo>
                  <a:lnTo>
                    <a:pt x="627037" y="95948"/>
                  </a:lnTo>
                  <a:lnTo>
                    <a:pt x="662940" y="85471"/>
                  </a:lnTo>
                  <a:lnTo>
                    <a:pt x="687908" y="90512"/>
                  </a:lnTo>
                  <a:lnTo>
                    <a:pt x="708291" y="104254"/>
                  </a:lnTo>
                  <a:lnTo>
                    <a:pt x="722033" y="124637"/>
                  </a:lnTo>
                  <a:lnTo>
                    <a:pt x="727075" y="149606"/>
                  </a:lnTo>
                  <a:lnTo>
                    <a:pt x="727075" y="0"/>
                  </a:lnTo>
                  <a:lnTo>
                    <a:pt x="534670" y="0"/>
                  </a:lnTo>
                  <a:lnTo>
                    <a:pt x="501357" y="6718"/>
                  </a:lnTo>
                  <a:lnTo>
                    <a:pt x="474154" y="25019"/>
                  </a:lnTo>
                  <a:lnTo>
                    <a:pt x="455803" y="52197"/>
                  </a:lnTo>
                  <a:lnTo>
                    <a:pt x="449072" y="85471"/>
                  </a:lnTo>
                  <a:lnTo>
                    <a:pt x="449072" y="128270"/>
                  </a:lnTo>
                  <a:lnTo>
                    <a:pt x="85534" y="128270"/>
                  </a:lnTo>
                  <a:lnTo>
                    <a:pt x="52235" y="134988"/>
                  </a:lnTo>
                  <a:lnTo>
                    <a:pt x="25044" y="153289"/>
                  </a:lnTo>
                  <a:lnTo>
                    <a:pt x="6718" y="180467"/>
                  </a:lnTo>
                  <a:lnTo>
                    <a:pt x="0" y="213741"/>
                  </a:lnTo>
                  <a:lnTo>
                    <a:pt x="0" y="1624457"/>
                  </a:lnTo>
                  <a:lnTo>
                    <a:pt x="6718" y="1657743"/>
                  </a:lnTo>
                  <a:lnTo>
                    <a:pt x="25044" y="1684909"/>
                  </a:lnTo>
                  <a:lnTo>
                    <a:pt x="52235" y="1703222"/>
                  </a:lnTo>
                  <a:lnTo>
                    <a:pt x="85534" y="1709928"/>
                  </a:lnTo>
                  <a:lnTo>
                    <a:pt x="1240282" y="1709928"/>
                  </a:lnTo>
                  <a:lnTo>
                    <a:pt x="1273581" y="1703222"/>
                  </a:lnTo>
                  <a:lnTo>
                    <a:pt x="1300797" y="1684909"/>
                  </a:lnTo>
                  <a:lnTo>
                    <a:pt x="1319149" y="1657743"/>
                  </a:lnTo>
                  <a:lnTo>
                    <a:pt x="1325880" y="1624457"/>
                  </a:lnTo>
                  <a:lnTo>
                    <a:pt x="1325880" y="1581658"/>
                  </a:lnTo>
                  <a:lnTo>
                    <a:pt x="1325880" y="803656"/>
                  </a:lnTo>
                  <a:lnTo>
                    <a:pt x="1197610" y="931926"/>
                  </a:lnTo>
                  <a:lnTo>
                    <a:pt x="1197610" y="1581658"/>
                  </a:lnTo>
                  <a:lnTo>
                    <a:pt x="128308" y="1581658"/>
                  </a:lnTo>
                  <a:lnTo>
                    <a:pt x="128308" y="256540"/>
                  </a:lnTo>
                  <a:lnTo>
                    <a:pt x="363550" y="256540"/>
                  </a:lnTo>
                  <a:lnTo>
                    <a:pt x="363550" y="384683"/>
                  </a:lnTo>
                  <a:lnTo>
                    <a:pt x="962279" y="384683"/>
                  </a:lnTo>
                  <a:lnTo>
                    <a:pt x="962279" y="256540"/>
                  </a:lnTo>
                  <a:lnTo>
                    <a:pt x="1197610" y="256540"/>
                  </a:lnTo>
                  <a:lnTo>
                    <a:pt x="1197610" y="436499"/>
                  </a:lnTo>
                  <a:lnTo>
                    <a:pt x="1325880" y="307975"/>
                  </a:lnTo>
                  <a:lnTo>
                    <a:pt x="1325880" y="256540"/>
                  </a:lnTo>
                  <a:lnTo>
                    <a:pt x="1325880" y="213741"/>
                  </a:lnTo>
                  <a:close/>
                </a:path>
              </a:pathLst>
            </a:custGeom>
            <a:solidFill>
              <a:srgbClr val="91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2441" y="3962645"/>
              <a:ext cx="1609090" cy="1362710"/>
            </a:xfrm>
            <a:custGeom>
              <a:avLst/>
              <a:gdLst/>
              <a:ahLst/>
              <a:cxnLst/>
              <a:rect l="l" t="t" r="r" b="b"/>
              <a:pathLst>
                <a:path w="1609089" h="1362710">
                  <a:moveTo>
                    <a:pt x="419985" y="177"/>
                  </a:moveTo>
                  <a:lnTo>
                    <a:pt x="371960" y="733"/>
                  </a:lnTo>
                  <a:lnTo>
                    <a:pt x="325022" y="7385"/>
                  </a:lnTo>
                  <a:lnTo>
                    <a:pt x="279588" y="19622"/>
                  </a:lnTo>
                  <a:lnTo>
                    <a:pt x="236078" y="36928"/>
                  </a:lnTo>
                  <a:lnTo>
                    <a:pt x="194909" y="58790"/>
                  </a:lnTo>
                  <a:lnTo>
                    <a:pt x="156498" y="84694"/>
                  </a:lnTo>
                  <a:lnTo>
                    <a:pt x="121266" y="114126"/>
                  </a:lnTo>
                  <a:lnTo>
                    <a:pt x="89628" y="146571"/>
                  </a:lnTo>
                  <a:lnTo>
                    <a:pt x="62005" y="181517"/>
                  </a:lnTo>
                  <a:lnTo>
                    <a:pt x="38813" y="218448"/>
                  </a:lnTo>
                  <a:lnTo>
                    <a:pt x="18888" y="262018"/>
                  </a:lnTo>
                  <a:lnTo>
                    <a:pt x="6192" y="306244"/>
                  </a:lnTo>
                  <a:lnTo>
                    <a:pt x="78" y="350980"/>
                  </a:lnTo>
                  <a:lnTo>
                    <a:pt x="0" y="396492"/>
                  </a:lnTo>
                  <a:lnTo>
                    <a:pt x="5147" y="440881"/>
                  </a:lnTo>
                  <a:lnTo>
                    <a:pt x="15094" y="485546"/>
                  </a:lnTo>
                  <a:lnTo>
                    <a:pt x="29156" y="529687"/>
                  </a:lnTo>
                  <a:lnTo>
                    <a:pt x="46716" y="573055"/>
                  </a:lnTo>
                  <a:lnTo>
                    <a:pt x="67155" y="615400"/>
                  </a:lnTo>
                  <a:lnTo>
                    <a:pt x="89854" y="656472"/>
                  </a:lnTo>
                  <a:lnTo>
                    <a:pt x="114194" y="696022"/>
                  </a:lnTo>
                  <a:lnTo>
                    <a:pt x="140811" y="735960"/>
                  </a:lnTo>
                  <a:lnTo>
                    <a:pt x="168871" y="775044"/>
                  </a:lnTo>
                  <a:lnTo>
                    <a:pt x="198265" y="813311"/>
                  </a:lnTo>
                  <a:lnTo>
                    <a:pt x="228883" y="850798"/>
                  </a:lnTo>
                  <a:lnTo>
                    <a:pt x="260616" y="887542"/>
                  </a:lnTo>
                  <a:lnTo>
                    <a:pt x="293357" y="923581"/>
                  </a:lnTo>
                  <a:lnTo>
                    <a:pt x="326995" y="958952"/>
                  </a:lnTo>
                  <a:lnTo>
                    <a:pt x="361421" y="993691"/>
                  </a:lnTo>
                  <a:lnTo>
                    <a:pt x="396527" y="1027836"/>
                  </a:lnTo>
                  <a:lnTo>
                    <a:pt x="432204" y="1061424"/>
                  </a:lnTo>
                  <a:lnTo>
                    <a:pt x="468342" y="1094493"/>
                  </a:lnTo>
                  <a:lnTo>
                    <a:pt x="508057" y="1130144"/>
                  </a:lnTo>
                  <a:lnTo>
                    <a:pt x="548420" y="1165192"/>
                  </a:lnTo>
                  <a:lnTo>
                    <a:pt x="589424" y="1199632"/>
                  </a:lnTo>
                  <a:lnTo>
                    <a:pt x="631061" y="1233457"/>
                  </a:lnTo>
                  <a:lnTo>
                    <a:pt x="673321" y="1266660"/>
                  </a:lnTo>
                  <a:lnTo>
                    <a:pt x="716198" y="1299234"/>
                  </a:lnTo>
                  <a:lnTo>
                    <a:pt x="759681" y="1331172"/>
                  </a:lnTo>
                  <a:lnTo>
                    <a:pt x="803764" y="1362467"/>
                  </a:lnTo>
                  <a:lnTo>
                    <a:pt x="810402" y="1357814"/>
                  </a:lnTo>
                  <a:lnTo>
                    <a:pt x="854655" y="1326116"/>
                  </a:lnTo>
                  <a:lnTo>
                    <a:pt x="898316" y="1293782"/>
                  </a:lnTo>
                  <a:lnTo>
                    <a:pt x="941374" y="1260820"/>
                  </a:lnTo>
                  <a:lnTo>
                    <a:pt x="983822" y="1227236"/>
                  </a:lnTo>
                  <a:lnTo>
                    <a:pt x="1025652" y="1193039"/>
                  </a:lnTo>
                  <a:lnTo>
                    <a:pt x="1066854" y="1158236"/>
                  </a:lnTo>
                  <a:lnTo>
                    <a:pt x="1147790" y="1087702"/>
                  </a:lnTo>
                  <a:lnTo>
                    <a:pt x="1153152" y="1082810"/>
                  </a:lnTo>
                  <a:lnTo>
                    <a:pt x="734855" y="1082810"/>
                  </a:lnTo>
                  <a:lnTo>
                    <a:pt x="717947" y="1076858"/>
                  </a:lnTo>
                  <a:lnTo>
                    <a:pt x="704422" y="1065165"/>
                  </a:lnTo>
                  <a:lnTo>
                    <a:pt x="700629" y="1060247"/>
                  </a:lnTo>
                  <a:lnTo>
                    <a:pt x="698061" y="1054678"/>
                  </a:lnTo>
                  <a:lnTo>
                    <a:pt x="696856" y="1048809"/>
                  </a:lnTo>
                  <a:lnTo>
                    <a:pt x="693193" y="1034083"/>
                  </a:lnTo>
                  <a:lnTo>
                    <a:pt x="690130" y="1019198"/>
                  </a:lnTo>
                  <a:lnTo>
                    <a:pt x="687289" y="1004314"/>
                  </a:lnTo>
                  <a:lnTo>
                    <a:pt x="684292" y="989588"/>
                  </a:lnTo>
                  <a:lnTo>
                    <a:pt x="628683" y="724776"/>
                  </a:lnTo>
                  <a:lnTo>
                    <a:pt x="429848" y="724776"/>
                  </a:lnTo>
                  <a:lnTo>
                    <a:pt x="403658" y="724707"/>
                  </a:lnTo>
                  <a:lnTo>
                    <a:pt x="351478" y="724152"/>
                  </a:lnTo>
                  <a:lnTo>
                    <a:pt x="244807" y="724152"/>
                  </a:lnTo>
                  <a:lnTo>
                    <a:pt x="229399" y="703021"/>
                  </a:lnTo>
                  <a:lnTo>
                    <a:pt x="214524" y="681851"/>
                  </a:lnTo>
                  <a:lnTo>
                    <a:pt x="200272" y="660681"/>
                  </a:lnTo>
                  <a:lnTo>
                    <a:pt x="186730" y="639551"/>
                  </a:lnTo>
                  <a:lnTo>
                    <a:pt x="424489" y="638705"/>
                  </a:lnTo>
                  <a:lnTo>
                    <a:pt x="537797" y="335198"/>
                  </a:lnTo>
                  <a:lnTo>
                    <a:pt x="547442" y="312319"/>
                  </a:lnTo>
                  <a:lnTo>
                    <a:pt x="561443" y="291919"/>
                  </a:lnTo>
                  <a:lnTo>
                    <a:pt x="581933" y="280204"/>
                  </a:lnTo>
                  <a:lnTo>
                    <a:pt x="801722" y="280204"/>
                  </a:lnTo>
                  <a:lnTo>
                    <a:pt x="779437" y="243242"/>
                  </a:lnTo>
                  <a:lnTo>
                    <a:pt x="752086" y="203437"/>
                  </a:lnTo>
                  <a:lnTo>
                    <a:pt x="721674" y="164971"/>
                  </a:lnTo>
                  <a:lnTo>
                    <a:pt x="688165" y="128643"/>
                  </a:lnTo>
                  <a:lnTo>
                    <a:pt x="651521" y="95248"/>
                  </a:lnTo>
                  <a:lnTo>
                    <a:pt x="611705" y="65584"/>
                  </a:lnTo>
                  <a:lnTo>
                    <a:pt x="568680" y="40448"/>
                  </a:lnTo>
                  <a:lnTo>
                    <a:pt x="522324" y="20614"/>
                  </a:lnTo>
                  <a:lnTo>
                    <a:pt x="472857" y="6948"/>
                  </a:lnTo>
                  <a:lnTo>
                    <a:pt x="419985" y="177"/>
                  </a:lnTo>
                  <a:close/>
                </a:path>
                <a:path w="1609089" h="1362710">
                  <a:moveTo>
                    <a:pt x="972779" y="620304"/>
                  </a:moveTo>
                  <a:lnTo>
                    <a:pt x="952709" y="667757"/>
                  </a:lnTo>
                  <a:lnTo>
                    <a:pt x="928755" y="724776"/>
                  </a:lnTo>
                  <a:lnTo>
                    <a:pt x="873091" y="857554"/>
                  </a:lnTo>
                  <a:lnTo>
                    <a:pt x="853079" y="904955"/>
                  </a:lnTo>
                  <a:lnTo>
                    <a:pt x="832915" y="952320"/>
                  </a:lnTo>
                  <a:lnTo>
                    <a:pt x="812544" y="999640"/>
                  </a:lnTo>
                  <a:lnTo>
                    <a:pt x="791912" y="1046905"/>
                  </a:lnTo>
                  <a:lnTo>
                    <a:pt x="788555" y="1055293"/>
                  </a:lnTo>
                  <a:lnTo>
                    <a:pt x="753027" y="1082671"/>
                  </a:lnTo>
                  <a:lnTo>
                    <a:pt x="734855" y="1082810"/>
                  </a:lnTo>
                  <a:lnTo>
                    <a:pt x="1153152" y="1082810"/>
                  </a:lnTo>
                  <a:lnTo>
                    <a:pt x="1187197" y="1051751"/>
                  </a:lnTo>
                  <a:lnTo>
                    <a:pt x="1225628" y="1014998"/>
                  </a:lnTo>
                  <a:lnTo>
                    <a:pt x="1263069" y="977459"/>
                  </a:lnTo>
                  <a:lnTo>
                    <a:pt x="1299504" y="939151"/>
                  </a:lnTo>
                  <a:lnTo>
                    <a:pt x="1334919" y="900089"/>
                  </a:lnTo>
                  <a:lnTo>
                    <a:pt x="1344602" y="888879"/>
                  </a:lnTo>
                  <a:lnTo>
                    <a:pt x="1100394" y="888879"/>
                  </a:lnTo>
                  <a:lnTo>
                    <a:pt x="1082319" y="887203"/>
                  </a:lnTo>
                  <a:lnTo>
                    <a:pt x="1052155" y="861886"/>
                  </a:lnTo>
                  <a:lnTo>
                    <a:pt x="1044604" y="840055"/>
                  </a:lnTo>
                  <a:lnTo>
                    <a:pt x="1005017" y="719287"/>
                  </a:lnTo>
                  <a:lnTo>
                    <a:pt x="972779" y="620304"/>
                  </a:lnTo>
                  <a:close/>
                </a:path>
                <a:path w="1609089" h="1362710">
                  <a:moveTo>
                    <a:pt x="1528045" y="638017"/>
                  </a:moveTo>
                  <a:lnTo>
                    <a:pt x="1283163" y="638017"/>
                  </a:lnTo>
                  <a:lnTo>
                    <a:pt x="1331905" y="639551"/>
                  </a:lnTo>
                  <a:lnTo>
                    <a:pt x="1420087" y="639551"/>
                  </a:lnTo>
                  <a:lnTo>
                    <a:pt x="1406579" y="660681"/>
                  </a:lnTo>
                  <a:lnTo>
                    <a:pt x="1392382" y="681851"/>
                  </a:lnTo>
                  <a:lnTo>
                    <a:pt x="1377519" y="703021"/>
                  </a:lnTo>
                  <a:lnTo>
                    <a:pt x="1362010" y="724152"/>
                  </a:lnTo>
                  <a:lnTo>
                    <a:pt x="1284970" y="724152"/>
                  </a:lnTo>
                  <a:lnTo>
                    <a:pt x="1247387" y="761885"/>
                  </a:lnTo>
                  <a:lnTo>
                    <a:pt x="1209915" y="799976"/>
                  </a:lnTo>
                  <a:lnTo>
                    <a:pt x="1171865" y="837590"/>
                  </a:lnTo>
                  <a:lnTo>
                    <a:pt x="1132549" y="873896"/>
                  </a:lnTo>
                  <a:lnTo>
                    <a:pt x="1100394" y="888879"/>
                  </a:lnTo>
                  <a:lnTo>
                    <a:pt x="1344602" y="888879"/>
                  </a:lnTo>
                  <a:lnTo>
                    <a:pt x="1402627" y="819770"/>
                  </a:lnTo>
                  <a:lnTo>
                    <a:pt x="1434891" y="778544"/>
                  </a:lnTo>
                  <a:lnTo>
                    <a:pt x="1466074" y="736630"/>
                  </a:lnTo>
                  <a:lnTo>
                    <a:pt x="1491716" y="698518"/>
                  </a:lnTo>
                  <a:lnTo>
                    <a:pt x="1516477" y="658644"/>
                  </a:lnTo>
                  <a:lnTo>
                    <a:pt x="1528045" y="638017"/>
                  </a:lnTo>
                  <a:close/>
                </a:path>
                <a:path w="1609089" h="1362710">
                  <a:moveTo>
                    <a:pt x="801722" y="280204"/>
                  </a:moveTo>
                  <a:lnTo>
                    <a:pt x="581933" y="280204"/>
                  </a:lnTo>
                  <a:lnTo>
                    <a:pt x="611045" y="283380"/>
                  </a:lnTo>
                  <a:lnTo>
                    <a:pt x="627275" y="293684"/>
                  </a:lnTo>
                  <a:lnTo>
                    <a:pt x="636527" y="307914"/>
                  </a:lnTo>
                  <a:lnTo>
                    <a:pt x="641513" y="324365"/>
                  </a:lnTo>
                  <a:lnTo>
                    <a:pt x="644943" y="341332"/>
                  </a:lnTo>
                  <a:lnTo>
                    <a:pt x="725498" y="724776"/>
                  </a:lnTo>
                  <a:lnTo>
                    <a:pt x="759199" y="885528"/>
                  </a:lnTo>
                  <a:lnTo>
                    <a:pt x="863794" y="638705"/>
                  </a:lnTo>
                  <a:lnTo>
                    <a:pt x="927029" y="489595"/>
                  </a:lnTo>
                  <a:lnTo>
                    <a:pt x="933970" y="474026"/>
                  </a:lnTo>
                  <a:lnTo>
                    <a:pt x="942911" y="460223"/>
                  </a:lnTo>
                  <a:lnTo>
                    <a:pt x="955763" y="449948"/>
                  </a:lnTo>
                  <a:lnTo>
                    <a:pt x="974438" y="444968"/>
                  </a:lnTo>
                  <a:lnTo>
                    <a:pt x="1602846" y="444968"/>
                  </a:lnTo>
                  <a:lnTo>
                    <a:pt x="1603607" y="441652"/>
                  </a:lnTo>
                  <a:lnTo>
                    <a:pt x="1609008" y="396492"/>
                  </a:lnTo>
                  <a:lnTo>
                    <a:pt x="1608837" y="351332"/>
                  </a:lnTo>
                  <a:lnTo>
                    <a:pt x="1602425" y="306423"/>
                  </a:lnTo>
                  <a:lnTo>
                    <a:pt x="1595575" y="283591"/>
                  </a:lnTo>
                  <a:lnTo>
                    <a:pt x="803764" y="283591"/>
                  </a:lnTo>
                  <a:lnTo>
                    <a:pt x="801722" y="280204"/>
                  </a:lnTo>
                  <a:close/>
                </a:path>
                <a:path w="1609089" h="1362710">
                  <a:moveTo>
                    <a:pt x="1602846" y="444968"/>
                  </a:moveTo>
                  <a:lnTo>
                    <a:pt x="974438" y="444968"/>
                  </a:lnTo>
                  <a:lnTo>
                    <a:pt x="998099" y="447903"/>
                  </a:lnTo>
                  <a:lnTo>
                    <a:pt x="1014025" y="459562"/>
                  </a:lnTo>
                  <a:lnTo>
                    <a:pt x="1024440" y="476614"/>
                  </a:lnTo>
                  <a:lnTo>
                    <a:pt x="1031567" y="495729"/>
                  </a:lnTo>
                  <a:lnTo>
                    <a:pt x="1078240" y="638724"/>
                  </a:lnTo>
                  <a:lnTo>
                    <a:pt x="1118563" y="762434"/>
                  </a:lnTo>
                  <a:lnTo>
                    <a:pt x="1175739" y="706333"/>
                  </a:lnTo>
                  <a:lnTo>
                    <a:pt x="1204781" y="675645"/>
                  </a:lnTo>
                  <a:lnTo>
                    <a:pt x="1237087" y="647588"/>
                  </a:lnTo>
                  <a:lnTo>
                    <a:pt x="1283163" y="638017"/>
                  </a:lnTo>
                  <a:lnTo>
                    <a:pt x="1528045" y="638017"/>
                  </a:lnTo>
                  <a:lnTo>
                    <a:pt x="1539686" y="617259"/>
                  </a:lnTo>
                  <a:lnTo>
                    <a:pt x="1560674" y="574616"/>
                  </a:lnTo>
                  <a:lnTo>
                    <a:pt x="1578770" y="530966"/>
                  </a:lnTo>
                  <a:lnTo>
                    <a:pt x="1593304" y="486561"/>
                  </a:lnTo>
                  <a:lnTo>
                    <a:pt x="1602846" y="444968"/>
                  </a:lnTo>
                  <a:close/>
                </a:path>
                <a:path w="1609089" h="1362710">
                  <a:moveTo>
                    <a:pt x="579518" y="490653"/>
                  </a:moveTo>
                  <a:lnTo>
                    <a:pt x="512670" y="669796"/>
                  </a:lnTo>
                  <a:lnTo>
                    <a:pt x="494921" y="706333"/>
                  </a:lnTo>
                  <a:lnTo>
                    <a:pt x="456016" y="724152"/>
                  </a:lnTo>
                  <a:lnTo>
                    <a:pt x="429848" y="724776"/>
                  </a:lnTo>
                  <a:lnTo>
                    <a:pt x="628683" y="724776"/>
                  </a:lnTo>
                  <a:lnTo>
                    <a:pt x="579518" y="490653"/>
                  </a:lnTo>
                  <a:close/>
                </a:path>
                <a:path w="1609089" h="1362710">
                  <a:moveTo>
                    <a:pt x="1187889" y="0"/>
                  </a:moveTo>
                  <a:lnTo>
                    <a:pt x="1140585" y="5504"/>
                  </a:lnTo>
                  <a:lnTo>
                    <a:pt x="1095677" y="16919"/>
                  </a:lnTo>
                  <a:lnTo>
                    <a:pt x="1053191" y="33626"/>
                  </a:lnTo>
                  <a:lnTo>
                    <a:pt x="1013154" y="55007"/>
                  </a:lnTo>
                  <a:lnTo>
                    <a:pt x="975594" y="80443"/>
                  </a:lnTo>
                  <a:lnTo>
                    <a:pt x="940538" y="109316"/>
                  </a:lnTo>
                  <a:lnTo>
                    <a:pt x="908012" y="141007"/>
                  </a:lnTo>
                  <a:lnTo>
                    <a:pt x="878045" y="174899"/>
                  </a:lnTo>
                  <a:lnTo>
                    <a:pt x="850663" y="210372"/>
                  </a:lnTo>
                  <a:lnTo>
                    <a:pt x="825894" y="246809"/>
                  </a:lnTo>
                  <a:lnTo>
                    <a:pt x="803764" y="283591"/>
                  </a:lnTo>
                  <a:lnTo>
                    <a:pt x="1595575" y="283591"/>
                  </a:lnTo>
                  <a:lnTo>
                    <a:pt x="1571335" y="222600"/>
                  </a:lnTo>
                  <a:lnTo>
                    <a:pt x="1548605" y="184865"/>
                  </a:lnTo>
                  <a:lnTo>
                    <a:pt x="1521323" y="149293"/>
                  </a:lnTo>
                  <a:lnTo>
                    <a:pt x="1489902" y="116362"/>
                  </a:lnTo>
                  <a:lnTo>
                    <a:pt x="1454755" y="86550"/>
                  </a:lnTo>
                  <a:lnTo>
                    <a:pt x="1416294" y="60336"/>
                  </a:lnTo>
                  <a:lnTo>
                    <a:pt x="1374932" y="38197"/>
                  </a:lnTo>
                  <a:lnTo>
                    <a:pt x="1331081" y="20614"/>
                  </a:lnTo>
                  <a:lnTo>
                    <a:pt x="1285153" y="8063"/>
                  </a:lnTo>
                  <a:lnTo>
                    <a:pt x="1237561" y="1023"/>
                  </a:lnTo>
                  <a:lnTo>
                    <a:pt x="1187889" y="0"/>
                  </a:lnTo>
                  <a:close/>
                </a:path>
              </a:pathLst>
            </a:custGeom>
            <a:solidFill>
              <a:srgbClr val="EF5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15740" y="5244084"/>
            <a:ext cx="7816850" cy="708660"/>
          </a:xfrm>
          <a:prstGeom prst="rect">
            <a:avLst/>
          </a:prstGeom>
          <a:ln w="9144">
            <a:solidFill>
              <a:srgbClr val="EF517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624205" indent="203835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latin typeface="Arial"/>
                <a:cs typeface="Arial"/>
              </a:rPr>
              <a:t>Those who will show symptoms shall be </a:t>
            </a:r>
            <a:r>
              <a:rPr sz="2000" spc="-5" dirty="0">
                <a:latin typeface="Arial"/>
                <a:cs typeface="Arial"/>
              </a:rPr>
              <a:t>given </a:t>
            </a:r>
            <a:r>
              <a:rPr sz="2000" dirty="0">
                <a:latin typeface="Arial"/>
                <a:cs typeface="Arial"/>
              </a:rPr>
              <a:t>a surgical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face  mask and further assessed/managed in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clinic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22120" y="5124661"/>
            <a:ext cx="757555" cy="606425"/>
          </a:xfrm>
          <a:custGeom>
            <a:avLst/>
            <a:gdLst/>
            <a:ahLst/>
            <a:cxnLst/>
            <a:rect l="l" t="t" r="r" b="b"/>
            <a:pathLst>
              <a:path w="757554" h="606425">
                <a:moveTo>
                  <a:pt x="719149" y="0"/>
                </a:moveTo>
                <a:lnTo>
                  <a:pt x="37870" y="0"/>
                </a:lnTo>
                <a:lnTo>
                  <a:pt x="23194" y="2699"/>
                </a:lnTo>
                <a:lnTo>
                  <a:pt x="11201" y="9836"/>
                </a:lnTo>
                <a:lnTo>
                  <a:pt x="3074" y="20370"/>
                </a:lnTo>
                <a:lnTo>
                  <a:pt x="0" y="33258"/>
                </a:lnTo>
                <a:lnTo>
                  <a:pt x="0" y="437005"/>
                </a:lnTo>
                <a:lnTo>
                  <a:pt x="2819" y="449858"/>
                </a:lnTo>
                <a:lnTo>
                  <a:pt x="10759" y="460399"/>
                </a:lnTo>
                <a:lnTo>
                  <a:pt x="22619" y="467558"/>
                </a:lnTo>
                <a:lnTo>
                  <a:pt x="37202" y="470264"/>
                </a:lnTo>
                <a:lnTo>
                  <a:pt x="454223" y="470264"/>
                </a:lnTo>
                <a:lnTo>
                  <a:pt x="605594" y="606142"/>
                </a:lnTo>
                <a:lnTo>
                  <a:pt x="605594" y="471218"/>
                </a:lnTo>
                <a:lnTo>
                  <a:pt x="719150" y="471218"/>
                </a:lnTo>
                <a:lnTo>
                  <a:pt x="733825" y="468519"/>
                </a:lnTo>
                <a:lnTo>
                  <a:pt x="745819" y="461384"/>
                </a:lnTo>
                <a:lnTo>
                  <a:pt x="753946" y="450851"/>
                </a:lnTo>
                <a:lnTo>
                  <a:pt x="757020" y="437959"/>
                </a:lnTo>
                <a:lnTo>
                  <a:pt x="757020" y="381583"/>
                </a:lnTo>
                <a:lnTo>
                  <a:pt x="378659" y="381575"/>
                </a:lnTo>
                <a:lnTo>
                  <a:pt x="362775" y="378760"/>
                </a:lnTo>
                <a:lnTo>
                  <a:pt x="349766" y="371060"/>
                </a:lnTo>
                <a:lnTo>
                  <a:pt x="340993" y="359639"/>
                </a:lnTo>
                <a:lnTo>
                  <a:pt x="337775" y="345634"/>
                </a:lnTo>
                <a:lnTo>
                  <a:pt x="340998" y="331645"/>
                </a:lnTo>
                <a:lnTo>
                  <a:pt x="349777" y="320222"/>
                </a:lnTo>
                <a:lnTo>
                  <a:pt x="362758" y="312531"/>
                </a:lnTo>
                <a:lnTo>
                  <a:pt x="378686" y="309702"/>
                </a:lnTo>
                <a:lnTo>
                  <a:pt x="757020" y="309702"/>
                </a:lnTo>
                <a:lnTo>
                  <a:pt x="757020" y="280944"/>
                </a:lnTo>
                <a:lnTo>
                  <a:pt x="354200" y="280944"/>
                </a:lnTo>
                <a:lnTo>
                  <a:pt x="354200" y="78344"/>
                </a:lnTo>
                <a:lnTo>
                  <a:pt x="757020" y="78344"/>
                </a:lnTo>
                <a:lnTo>
                  <a:pt x="757020" y="34212"/>
                </a:lnTo>
                <a:lnTo>
                  <a:pt x="754194" y="21054"/>
                </a:lnTo>
                <a:lnTo>
                  <a:pt x="746132" y="10237"/>
                </a:lnTo>
                <a:lnTo>
                  <a:pt x="734047" y="2854"/>
                </a:lnTo>
                <a:lnTo>
                  <a:pt x="719149" y="0"/>
                </a:lnTo>
                <a:close/>
              </a:path>
              <a:path w="757554" h="606425">
                <a:moveTo>
                  <a:pt x="757020" y="309702"/>
                </a:moveTo>
                <a:lnTo>
                  <a:pt x="378686" y="309702"/>
                </a:lnTo>
                <a:lnTo>
                  <a:pt x="394632" y="312531"/>
                </a:lnTo>
                <a:lnTo>
                  <a:pt x="407636" y="320236"/>
                </a:lnTo>
                <a:lnTo>
                  <a:pt x="416402" y="331661"/>
                </a:lnTo>
                <a:lnTo>
                  <a:pt x="419616" y="345651"/>
                </a:lnTo>
                <a:lnTo>
                  <a:pt x="416586" y="359522"/>
                </a:lnTo>
                <a:lnTo>
                  <a:pt x="408023" y="370908"/>
                </a:lnTo>
                <a:lnTo>
                  <a:pt x="395223" y="378645"/>
                </a:lnTo>
                <a:lnTo>
                  <a:pt x="379475" y="381575"/>
                </a:lnTo>
                <a:lnTo>
                  <a:pt x="379252" y="381583"/>
                </a:lnTo>
                <a:lnTo>
                  <a:pt x="757020" y="381583"/>
                </a:lnTo>
                <a:lnTo>
                  <a:pt x="757020" y="309702"/>
                </a:lnTo>
                <a:close/>
              </a:path>
              <a:path w="757554" h="606425">
                <a:moveTo>
                  <a:pt x="757020" y="78344"/>
                </a:moveTo>
                <a:lnTo>
                  <a:pt x="403302" y="78344"/>
                </a:lnTo>
                <a:lnTo>
                  <a:pt x="403302" y="280944"/>
                </a:lnTo>
                <a:lnTo>
                  <a:pt x="757020" y="280944"/>
                </a:lnTo>
                <a:lnTo>
                  <a:pt x="757020" y="78344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9634" y="117093"/>
            <a:ext cx="5221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Activities and</a:t>
            </a:r>
            <a:r>
              <a:rPr spc="-45" dirty="0"/>
              <a:t> </a:t>
            </a:r>
            <a:r>
              <a:rPr spc="-5" dirty="0"/>
              <a:t>Events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818620" cy="1793875"/>
            <a:chOff x="0" y="0"/>
            <a:chExt cx="11818620" cy="17938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635" y="1275588"/>
              <a:ext cx="11302365" cy="518159"/>
            </a:xfrm>
            <a:custGeom>
              <a:avLst/>
              <a:gdLst/>
              <a:ahLst/>
              <a:cxnLst/>
              <a:rect l="l" t="t" r="r" b="b"/>
              <a:pathLst>
                <a:path w="11302365" h="518160">
                  <a:moveTo>
                    <a:pt x="11301984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11301984" y="518160"/>
                  </a:lnTo>
                  <a:lnTo>
                    <a:pt x="11301984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43708" y="1909699"/>
            <a:ext cx="949706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Arial"/>
                <a:cs typeface="Arial"/>
              </a:rPr>
              <a:t>Implement </a:t>
            </a:r>
            <a:r>
              <a:rPr sz="3200" b="1" dirty="0">
                <a:latin typeface="Arial"/>
                <a:cs typeface="Arial"/>
              </a:rPr>
              <a:t>adjustments in </a:t>
            </a:r>
            <a:r>
              <a:rPr sz="3200" b="1" spc="-5" dirty="0">
                <a:latin typeface="Arial"/>
                <a:cs typeface="Arial"/>
              </a:rPr>
              <a:t>schedule,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assignment,  </a:t>
            </a:r>
            <a:r>
              <a:rPr sz="3200" b="1" dirty="0">
                <a:latin typeface="Arial"/>
                <a:cs typeface="Arial"/>
              </a:rPr>
              <a:t>and </a:t>
            </a:r>
            <a:r>
              <a:rPr sz="3200" b="1" spc="-5" dirty="0">
                <a:latin typeface="Arial"/>
                <a:cs typeface="Arial"/>
              </a:rPr>
              <a:t>activities </a:t>
            </a:r>
            <a:r>
              <a:rPr sz="3200" b="1" dirty="0">
                <a:latin typeface="Arial"/>
                <a:cs typeface="Arial"/>
              </a:rPr>
              <a:t>to allow for </a:t>
            </a:r>
            <a:r>
              <a:rPr sz="3200" b="1" spc="-5" dirty="0">
                <a:latin typeface="Arial"/>
                <a:cs typeface="Arial"/>
              </a:rPr>
              <a:t>physical distancing </a:t>
            </a:r>
            <a:r>
              <a:rPr sz="3200" b="1" dirty="0">
                <a:latin typeface="Arial"/>
                <a:cs typeface="Arial"/>
              </a:rPr>
              <a:t>in  the </a:t>
            </a:r>
            <a:r>
              <a:rPr sz="3200" b="1" spc="-5" dirty="0">
                <a:latin typeface="Arial"/>
                <a:cs typeface="Arial"/>
              </a:rPr>
              <a:t>classroom </a:t>
            </a:r>
            <a:r>
              <a:rPr sz="3200" b="1" dirty="0">
                <a:latin typeface="Arial"/>
                <a:cs typeface="Arial"/>
              </a:rPr>
              <a:t>or in the office</a:t>
            </a:r>
            <a:r>
              <a:rPr sz="3200" b="1" spc="-1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premises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417" y="1926170"/>
            <a:ext cx="1527175" cy="449580"/>
          </a:xfrm>
          <a:custGeom>
            <a:avLst/>
            <a:gdLst/>
            <a:ahLst/>
            <a:cxnLst/>
            <a:rect l="l" t="t" r="r" b="b"/>
            <a:pathLst>
              <a:path w="1527175" h="449580">
                <a:moveTo>
                  <a:pt x="404101" y="67411"/>
                </a:moveTo>
                <a:lnTo>
                  <a:pt x="398945" y="40767"/>
                </a:lnTo>
                <a:lnTo>
                  <a:pt x="384733" y="19380"/>
                </a:lnTo>
                <a:lnTo>
                  <a:pt x="363372" y="5168"/>
                </a:lnTo>
                <a:lnTo>
                  <a:pt x="336740" y="0"/>
                </a:lnTo>
                <a:lnTo>
                  <a:pt x="310121" y="5168"/>
                </a:lnTo>
                <a:lnTo>
                  <a:pt x="288759" y="19380"/>
                </a:lnTo>
                <a:lnTo>
                  <a:pt x="274548" y="40767"/>
                </a:lnTo>
                <a:lnTo>
                  <a:pt x="269392" y="67411"/>
                </a:lnTo>
                <a:lnTo>
                  <a:pt x="269392" y="202222"/>
                </a:lnTo>
                <a:lnTo>
                  <a:pt x="274548" y="228879"/>
                </a:lnTo>
                <a:lnTo>
                  <a:pt x="288759" y="250253"/>
                </a:lnTo>
                <a:lnTo>
                  <a:pt x="310121" y="264477"/>
                </a:lnTo>
                <a:lnTo>
                  <a:pt x="336740" y="269633"/>
                </a:lnTo>
                <a:lnTo>
                  <a:pt x="363372" y="264477"/>
                </a:lnTo>
                <a:lnTo>
                  <a:pt x="384733" y="250253"/>
                </a:lnTo>
                <a:lnTo>
                  <a:pt x="398945" y="228879"/>
                </a:lnTo>
                <a:lnTo>
                  <a:pt x="404101" y="202222"/>
                </a:lnTo>
                <a:lnTo>
                  <a:pt x="404101" y="67411"/>
                </a:lnTo>
                <a:close/>
              </a:path>
              <a:path w="1527175" h="449580">
                <a:moveTo>
                  <a:pt x="1257198" y="67411"/>
                </a:moveTo>
                <a:lnTo>
                  <a:pt x="1252042" y="40767"/>
                </a:lnTo>
                <a:lnTo>
                  <a:pt x="1237830" y="19380"/>
                </a:lnTo>
                <a:lnTo>
                  <a:pt x="1216469" y="5168"/>
                </a:lnTo>
                <a:lnTo>
                  <a:pt x="1189850" y="0"/>
                </a:lnTo>
                <a:lnTo>
                  <a:pt x="1163218" y="5168"/>
                </a:lnTo>
                <a:lnTo>
                  <a:pt x="1141857" y="19380"/>
                </a:lnTo>
                <a:lnTo>
                  <a:pt x="1127645" y="40767"/>
                </a:lnTo>
                <a:lnTo>
                  <a:pt x="1122489" y="67411"/>
                </a:lnTo>
                <a:lnTo>
                  <a:pt x="1122489" y="202222"/>
                </a:lnTo>
                <a:lnTo>
                  <a:pt x="1127645" y="228879"/>
                </a:lnTo>
                <a:lnTo>
                  <a:pt x="1141857" y="250253"/>
                </a:lnTo>
                <a:lnTo>
                  <a:pt x="1163218" y="264477"/>
                </a:lnTo>
                <a:lnTo>
                  <a:pt x="1189850" y="269633"/>
                </a:lnTo>
                <a:lnTo>
                  <a:pt x="1216469" y="264477"/>
                </a:lnTo>
                <a:lnTo>
                  <a:pt x="1237830" y="250253"/>
                </a:lnTo>
                <a:lnTo>
                  <a:pt x="1252042" y="228879"/>
                </a:lnTo>
                <a:lnTo>
                  <a:pt x="1257198" y="202222"/>
                </a:lnTo>
                <a:lnTo>
                  <a:pt x="1257198" y="67411"/>
                </a:lnTo>
                <a:close/>
              </a:path>
              <a:path w="1527175" h="449580">
                <a:moveTo>
                  <a:pt x="1526590" y="134823"/>
                </a:moveTo>
                <a:lnTo>
                  <a:pt x="1347000" y="134823"/>
                </a:lnTo>
                <a:lnTo>
                  <a:pt x="1347000" y="202222"/>
                </a:lnTo>
                <a:lnTo>
                  <a:pt x="1339049" y="252234"/>
                </a:lnTo>
                <a:lnTo>
                  <a:pt x="1316888" y="295452"/>
                </a:lnTo>
                <a:lnTo>
                  <a:pt x="1282979" y="329387"/>
                </a:lnTo>
                <a:lnTo>
                  <a:pt x="1239812" y="351561"/>
                </a:lnTo>
                <a:lnTo>
                  <a:pt x="1189850" y="359511"/>
                </a:lnTo>
                <a:lnTo>
                  <a:pt x="1139875" y="351561"/>
                </a:lnTo>
                <a:lnTo>
                  <a:pt x="1096708" y="329387"/>
                </a:lnTo>
                <a:lnTo>
                  <a:pt x="1062799" y="295452"/>
                </a:lnTo>
                <a:lnTo>
                  <a:pt x="1040638" y="252234"/>
                </a:lnTo>
                <a:lnTo>
                  <a:pt x="1032700" y="202222"/>
                </a:lnTo>
                <a:lnTo>
                  <a:pt x="1032700" y="134823"/>
                </a:lnTo>
                <a:lnTo>
                  <a:pt x="493890" y="134823"/>
                </a:lnTo>
                <a:lnTo>
                  <a:pt x="493890" y="202222"/>
                </a:lnTo>
                <a:lnTo>
                  <a:pt x="485952" y="252234"/>
                </a:lnTo>
                <a:lnTo>
                  <a:pt x="463791" y="295452"/>
                </a:lnTo>
                <a:lnTo>
                  <a:pt x="429882" y="329387"/>
                </a:lnTo>
                <a:lnTo>
                  <a:pt x="386715" y="351561"/>
                </a:lnTo>
                <a:lnTo>
                  <a:pt x="336740" y="359511"/>
                </a:lnTo>
                <a:lnTo>
                  <a:pt x="286778" y="351561"/>
                </a:lnTo>
                <a:lnTo>
                  <a:pt x="243611" y="329387"/>
                </a:lnTo>
                <a:lnTo>
                  <a:pt x="209702" y="295452"/>
                </a:lnTo>
                <a:lnTo>
                  <a:pt x="187528" y="252234"/>
                </a:lnTo>
                <a:lnTo>
                  <a:pt x="179590" y="202222"/>
                </a:lnTo>
                <a:lnTo>
                  <a:pt x="179590" y="134823"/>
                </a:lnTo>
                <a:lnTo>
                  <a:pt x="0" y="134823"/>
                </a:lnTo>
                <a:lnTo>
                  <a:pt x="0" y="449389"/>
                </a:lnTo>
                <a:lnTo>
                  <a:pt x="1526590" y="449389"/>
                </a:lnTo>
                <a:lnTo>
                  <a:pt x="1526590" y="134823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3417" y="2465272"/>
            <a:ext cx="1527175" cy="988694"/>
          </a:xfrm>
          <a:custGeom>
            <a:avLst/>
            <a:gdLst/>
            <a:ahLst/>
            <a:cxnLst/>
            <a:rect l="l" t="t" r="r" b="b"/>
            <a:pathLst>
              <a:path w="1527175" h="988695">
                <a:moveTo>
                  <a:pt x="583692" y="404609"/>
                </a:moveTo>
                <a:lnTo>
                  <a:pt x="493890" y="404609"/>
                </a:lnTo>
                <a:lnTo>
                  <a:pt x="493890" y="584365"/>
                </a:lnTo>
                <a:lnTo>
                  <a:pt x="583692" y="584365"/>
                </a:lnTo>
                <a:lnTo>
                  <a:pt x="583692" y="404609"/>
                </a:lnTo>
                <a:close/>
              </a:path>
              <a:path w="1527175" h="988695">
                <a:moveTo>
                  <a:pt x="583692" y="134975"/>
                </a:moveTo>
                <a:lnTo>
                  <a:pt x="493890" y="134975"/>
                </a:lnTo>
                <a:lnTo>
                  <a:pt x="493890" y="314731"/>
                </a:lnTo>
                <a:lnTo>
                  <a:pt x="583692" y="314731"/>
                </a:lnTo>
                <a:lnTo>
                  <a:pt x="583692" y="134975"/>
                </a:lnTo>
                <a:close/>
              </a:path>
              <a:path w="1527175" h="988695">
                <a:moveTo>
                  <a:pt x="1032700" y="404609"/>
                </a:moveTo>
                <a:lnTo>
                  <a:pt x="942898" y="404609"/>
                </a:lnTo>
                <a:lnTo>
                  <a:pt x="942898" y="584365"/>
                </a:lnTo>
                <a:lnTo>
                  <a:pt x="1032700" y="584365"/>
                </a:lnTo>
                <a:lnTo>
                  <a:pt x="1032700" y="404609"/>
                </a:lnTo>
                <a:close/>
              </a:path>
              <a:path w="1527175" h="988695">
                <a:moveTo>
                  <a:pt x="1032700" y="134975"/>
                </a:moveTo>
                <a:lnTo>
                  <a:pt x="942898" y="134975"/>
                </a:lnTo>
                <a:lnTo>
                  <a:pt x="942898" y="314731"/>
                </a:lnTo>
                <a:lnTo>
                  <a:pt x="1032700" y="314731"/>
                </a:lnTo>
                <a:lnTo>
                  <a:pt x="1032700" y="134975"/>
                </a:lnTo>
                <a:close/>
              </a:path>
              <a:path w="1527175" h="988695">
                <a:moveTo>
                  <a:pt x="1526590" y="404609"/>
                </a:moveTo>
                <a:lnTo>
                  <a:pt x="1391894" y="404609"/>
                </a:lnTo>
                <a:lnTo>
                  <a:pt x="1391894" y="584365"/>
                </a:lnTo>
                <a:lnTo>
                  <a:pt x="1526590" y="584365"/>
                </a:lnTo>
                <a:lnTo>
                  <a:pt x="1526590" y="404609"/>
                </a:lnTo>
                <a:close/>
              </a:path>
              <a:path w="1527175" h="988695">
                <a:moveTo>
                  <a:pt x="1526590" y="134975"/>
                </a:moveTo>
                <a:lnTo>
                  <a:pt x="1391894" y="134975"/>
                </a:lnTo>
                <a:lnTo>
                  <a:pt x="1391894" y="314731"/>
                </a:lnTo>
                <a:lnTo>
                  <a:pt x="1526590" y="314731"/>
                </a:lnTo>
                <a:lnTo>
                  <a:pt x="1526590" y="134975"/>
                </a:lnTo>
                <a:close/>
              </a:path>
              <a:path w="1527175" h="988695">
                <a:moveTo>
                  <a:pt x="1526590" y="0"/>
                </a:moveTo>
                <a:lnTo>
                  <a:pt x="0" y="0"/>
                </a:lnTo>
                <a:lnTo>
                  <a:pt x="0" y="134683"/>
                </a:lnTo>
                <a:lnTo>
                  <a:pt x="0" y="315099"/>
                </a:lnTo>
                <a:lnTo>
                  <a:pt x="0" y="988491"/>
                </a:lnTo>
                <a:lnTo>
                  <a:pt x="1526590" y="988491"/>
                </a:lnTo>
                <a:lnTo>
                  <a:pt x="1526590" y="584454"/>
                </a:lnTo>
                <a:lnTo>
                  <a:pt x="1391894" y="584454"/>
                </a:lnTo>
                <a:lnTo>
                  <a:pt x="1391894" y="674662"/>
                </a:lnTo>
                <a:lnTo>
                  <a:pt x="1391894" y="853808"/>
                </a:lnTo>
                <a:lnTo>
                  <a:pt x="1032700" y="853808"/>
                </a:lnTo>
                <a:lnTo>
                  <a:pt x="1032700" y="674662"/>
                </a:lnTo>
                <a:lnTo>
                  <a:pt x="1391894" y="674662"/>
                </a:lnTo>
                <a:lnTo>
                  <a:pt x="1391894" y="584454"/>
                </a:lnTo>
                <a:lnTo>
                  <a:pt x="942898" y="584454"/>
                </a:lnTo>
                <a:lnTo>
                  <a:pt x="942898" y="674662"/>
                </a:lnTo>
                <a:lnTo>
                  <a:pt x="942898" y="853808"/>
                </a:lnTo>
                <a:lnTo>
                  <a:pt x="583692" y="853808"/>
                </a:lnTo>
                <a:lnTo>
                  <a:pt x="583692" y="674662"/>
                </a:lnTo>
                <a:lnTo>
                  <a:pt x="942898" y="674662"/>
                </a:lnTo>
                <a:lnTo>
                  <a:pt x="942898" y="584454"/>
                </a:lnTo>
                <a:lnTo>
                  <a:pt x="493890" y="584454"/>
                </a:lnTo>
                <a:lnTo>
                  <a:pt x="493890" y="674662"/>
                </a:lnTo>
                <a:lnTo>
                  <a:pt x="493890" y="853808"/>
                </a:lnTo>
                <a:lnTo>
                  <a:pt x="134696" y="853808"/>
                </a:lnTo>
                <a:lnTo>
                  <a:pt x="134696" y="674662"/>
                </a:lnTo>
                <a:lnTo>
                  <a:pt x="493890" y="674662"/>
                </a:lnTo>
                <a:lnTo>
                  <a:pt x="493890" y="584454"/>
                </a:lnTo>
                <a:lnTo>
                  <a:pt x="134696" y="584454"/>
                </a:lnTo>
                <a:lnTo>
                  <a:pt x="134696" y="404037"/>
                </a:lnTo>
                <a:lnTo>
                  <a:pt x="1526590" y="404037"/>
                </a:lnTo>
                <a:lnTo>
                  <a:pt x="1526590" y="315099"/>
                </a:lnTo>
                <a:lnTo>
                  <a:pt x="134696" y="315099"/>
                </a:lnTo>
                <a:lnTo>
                  <a:pt x="134696" y="134683"/>
                </a:lnTo>
                <a:lnTo>
                  <a:pt x="1526590" y="134683"/>
                </a:lnTo>
                <a:lnTo>
                  <a:pt x="1526590" y="0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8624" y="4364177"/>
            <a:ext cx="8369934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Restrict </a:t>
            </a:r>
            <a:r>
              <a:rPr sz="3200" b="1" spc="-5" dirty="0">
                <a:latin typeface="Arial"/>
                <a:cs typeface="Arial"/>
              </a:rPr>
              <a:t>conduct </a:t>
            </a:r>
            <a:r>
              <a:rPr sz="3200" b="1" dirty="0">
                <a:latin typeface="Arial"/>
                <a:cs typeface="Arial"/>
              </a:rPr>
              <a:t>of </a:t>
            </a:r>
            <a:r>
              <a:rPr sz="3200" b="1" spc="-5" dirty="0">
                <a:latin typeface="Arial"/>
                <a:cs typeface="Arial"/>
              </a:rPr>
              <a:t>physical </a:t>
            </a:r>
            <a:r>
              <a:rPr sz="3200" b="1" dirty="0">
                <a:latin typeface="Arial"/>
                <a:cs typeface="Arial"/>
              </a:rPr>
              <a:t>or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face-to-face  </a:t>
            </a:r>
            <a:r>
              <a:rPr sz="3200" b="1" dirty="0">
                <a:latin typeface="Arial"/>
                <a:cs typeface="Arial"/>
              </a:rPr>
              <a:t>large gatherings and </a:t>
            </a:r>
            <a:r>
              <a:rPr sz="3200" b="1" spc="-5" dirty="0">
                <a:latin typeface="Arial"/>
                <a:cs typeface="Arial"/>
              </a:rPr>
              <a:t>activities </a:t>
            </a:r>
            <a:r>
              <a:rPr sz="3200" b="1" dirty="0">
                <a:latin typeface="Arial"/>
                <a:cs typeface="Arial"/>
              </a:rPr>
              <a:t>that will  require close </a:t>
            </a:r>
            <a:r>
              <a:rPr sz="3200" b="1" spc="-5" dirty="0">
                <a:latin typeface="Arial"/>
                <a:cs typeface="Arial"/>
              </a:rPr>
              <a:t>contact </a:t>
            </a:r>
            <a:r>
              <a:rPr sz="3200" b="1" dirty="0">
                <a:latin typeface="Arial"/>
                <a:cs typeface="Arial"/>
              </a:rPr>
              <a:t>or where </a:t>
            </a:r>
            <a:r>
              <a:rPr sz="3200" b="1" spc="-5" dirty="0">
                <a:latin typeface="Arial"/>
                <a:cs typeface="Arial"/>
              </a:rPr>
              <a:t>physical  distancing may </a:t>
            </a:r>
            <a:r>
              <a:rPr sz="3200" b="1" dirty="0">
                <a:latin typeface="Arial"/>
                <a:cs typeface="Arial"/>
              </a:rPr>
              <a:t>not be</a:t>
            </a:r>
            <a:r>
              <a:rPr sz="3200" b="1" spc="-10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possible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290409" y="4369308"/>
            <a:ext cx="2593975" cy="2039620"/>
            <a:chOff x="9290409" y="4369308"/>
            <a:chExt cx="2593975" cy="2039620"/>
          </a:xfrm>
        </p:grpSpPr>
        <p:sp>
          <p:nvSpPr>
            <p:cNvPr id="11" name="object 11"/>
            <p:cNvSpPr/>
            <p:nvPr/>
          </p:nvSpPr>
          <p:spPr>
            <a:xfrm>
              <a:off x="10091408" y="5104866"/>
              <a:ext cx="1278890" cy="295275"/>
            </a:xfrm>
            <a:custGeom>
              <a:avLst/>
              <a:gdLst/>
              <a:ahLst/>
              <a:cxnLst/>
              <a:rect l="l" t="t" r="r" b="b"/>
              <a:pathLst>
                <a:path w="1278890" h="295275">
                  <a:moveTo>
                    <a:pt x="295008" y="147624"/>
                  </a:moveTo>
                  <a:lnTo>
                    <a:pt x="287489" y="100965"/>
                  </a:lnTo>
                  <a:lnTo>
                    <a:pt x="266547" y="60439"/>
                  </a:lnTo>
                  <a:lnTo>
                    <a:pt x="234619" y="28473"/>
                  </a:lnTo>
                  <a:lnTo>
                    <a:pt x="194132" y="7518"/>
                  </a:lnTo>
                  <a:lnTo>
                    <a:pt x="147497" y="0"/>
                  </a:lnTo>
                  <a:lnTo>
                    <a:pt x="100888" y="7518"/>
                  </a:lnTo>
                  <a:lnTo>
                    <a:pt x="60388" y="28473"/>
                  </a:lnTo>
                  <a:lnTo>
                    <a:pt x="28460" y="60439"/>
                  </a:lnTo>
                  <a:lnTo>
                    <a:pt x="7518" y="100965"/>
                  </a:lnTo>
                  <a:lnTo>
                    <a:pt x="0" y="147624"/>
                  </a:lnTo>
                  <a:lnTo>
                    <a:pt x="7518" y="194284"/>
                  </a:lnTo>
                  <a:lnTo>
                    <a:pt x="28460" y="234810"/>
                  </a:lnTo>
                  <a:lnTo>
                    <a:pt x="60388" y="266776"/>
                  </a:lnTo>
                  <a:lnTo>
                    <a:pt x="100888" y="287731"/>
                  </a:lnTo>
                  <a:lnTo>
                    <a:pt x="147497" y="295262"/>
                  </a:lnTo>
                  <a:lnTo>
                    <a:pt x="194132" y="287731"/>
                  </a:lnTo>
                  <a:lnTo>
                    <a:pt x="234619" y="266776"/>
                  </a:lnTo>
                  <a:lnTo>
                    <a:pt x="266547" y="234810"/>
                  </a:lnTo>
                  <a:lnTo>
                    <a:pt x="287489" y="194284"/>
                  </a:lnTo>
                  <a:lnTo>
                    <a:pt x="295008" y="147624"/>
                  </a:lnTo>
                  <a:close/>
                </a:path>
                <a:path w="1278890" h="295275">
                  <a:moveTo>
                    <a:pt x="786688" y="147624"/>
                  </a:moveTo>
                  <a:lnTo>
                    <a:pt x="779170" y="100965"/>
                  </a:lnTo>
                  <a:lnTo>
                    <a:pt x="758228" y="60439"/>
                  </a:lnTo>
                  <a:lnTo>
                    <a:pt x="726300" y="28473"/>
                  </a:lnTo>
                  <a:lnTo>
                    <a:pt x="685812" y="7518"/>
                  </a:lnTo>
                  <a:lnTo>
                    <a:pt x="639178" y="0"/>
                  </a:lnTo>
                  <a:lnTo>
                    <a:pt x="592556" y="7518"/>
                  </a:lnTo>
                  <a:lnTo>
                    <a:pt x="552069" y="28473"/>
                  </a:lnTo>
                  <a:lnTo>
                    <a:pt x="520141" y="60439"/>
                  </a:lnTo>
                  <a:lnTo>
                    <a:pt x="499198" y="100965"/>
                  </a:lnTo>
                  <a:lnTo>
                    <a:pt x="491680" y="147624"/>
                  </a:lnTo>
                  <a:lnTo>
                    <a:pt x="499198" y="194284"/>
                  </a:lnTo>
                  <a:lnTo>
                    <a:pt x="520141" y="234810"/>
                  </a:lnTo>
                  <a:lnTo>
                    <a:pt x="552069" y="266776"/>
                  </a:lnTo>
                  <a:lnTo>
                    <a:pt x="592556" y="287731"/>
                  </a:lnTo>
                  <a:lnTo>
                    <a:pt x="639178" y="295262"/>
                  </a:lnTo>
                  <a:lnTo>
                    <a:pt x="685812" y="287731"/>
                  </a:lnTo>
                  <a:lnTo>
                    <a:pt x="726300" y="266776"/>
                  </a:lnTo>
                  <a:lnTo>
                    <a:pt x="758228" y="234810"/>
                  </a:lnTo>
                  <a:lnTo>
                    <a:pt x="779170" y="194284"/>
                  </a:lnTo>
                  <a:lnTo>
                    <a:pt x="786688" y="147624"/>
                  </a:lnTo>
                  <a:close/>
                </a:path>
                <a:path w="1278890" h="295275">
                  <a:moveTo>
                    <a:pt x="1278407" y="147624"/>
                  </a:moveTo>
                  <a:lnTo>
                    <a:pt x="1270876" y="100965"/>
                  </a:lnTo>
                  <a:lnTo>
                    <a:pt x="1249934" y="60439"/>
                  </a:lnTo>
                  <a:lnTo>
                    <a:pt x="1217993" y="28473"/>
                  </a:lnTo>
                  <a:lnTo>
                    <a:pt x="1177493" y="7518"/>
                  </a:lnTo>
                  <a:lnTo>
                    <a:pt x="1130858" y="0"/>
                  </a:lnTo>
                  <a:lnTo>
                    <a:pt x="1084237" y="7518"/>
                  </a:lnTo>
                  <a:lnTo>
                    <a:pt x="1043749" y="28473"/>
                  </a:lnTo>
                  <a:lnTo>
                    <a:pt x="1011821" y="60439"/>
                  </a:lnTo>
                  <a:lnTo>
                    <a:pt x="990879" y="100965"/>
                  </a:lnTo>
                  <a:lnTo>
                    <a:pt x="983361" y="147624"/>
                  </a:lnTo>
                  <a:lnTo>
                    <a:pt x="990879" y="194284"/>
                  </a:lnTo>
                  <a:lnTo>
                    <a:pt x="1011821" y="234810"/>
                  </a:lnTo>
                  <a:lnTo>
                    <a:pt x="1043749" y="266776"/>
                  </a:lnTo>
                  <a:lnTo>
                    <a:pt x="1084237" y="287731"/>
                  </a:lnTo>
                  <a:lnTo>
                    <a:pt x="1130858" y="295262"/>
                  </a:lnTo>
                  <a:lnTo>
                    <a:pt x="1177493" y="287731"/>
                  </a:lnTo>
                  <a:lnTo>
                    <a:pt x="1217993" y="266776"/>
                  </a:lnTo>
                  <a:lnTo>
                    <a:pt x="1249934" y="234810"/>
                  </a:lnTo>
                  <a:lnTo>
                    <a:pt x="1270876" y="194284"/>
                  </a:lnTo>
                  <a:lnTo>
                    <a:pt x="1278407" y="147624"/>
                  </a:lnTo>
                  <a:close/>
                </a:path>
              </a:pathLst>
            </a:custGeom>
            <a:solidFill>
              <a:srgbClr val="91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90409" y="4369308"/>
              <a:ext cx="1254041" cy="6368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27208" y="4369308"/>
              <a:ext cx="1456944" cy="7101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44012" y="5104866"/>
              <a:ext cx="2086610" cy="1205865"/>
            </a:xfrm>
            <a:custGeom>
              <a:avLst/>
              <a:gdLst/>
              <a:ahLst/>
              <a:cxnLst/>
              <a:rect l="l" t="t" r="r" b="b"/>
              <a:pathLst>
                <a:path w="2086609" h="1205864">
                  <a:moveTo>
                    <a:pt x="450723" y="147624"/>
                  </a:moveTo>
                  <a:lnTo>
                    <a:pt x="443204" y="100965"/>
                  </a:lnTo>
                  <a:lnTo>
                    <a:pt x="422262" y="60439"/>
                  </a:lnTo>
                  <a:lnTo>
                    <a:pt x="390334" y="28473"/>
                  </a:lnTo>
                  <a:lnTo>
                    <a:pt x="349846" y="7518"/>
                  </a:lnTo>
                  <a:lnTo>
                    <a:pt x="303225" y="0"/>
                  </a:lnTo>
                  <a:lnTo>
                    <a:pt x="256603" y="7518"/>
                  </a:lnTo>
                  <a:lnTo>
                    <a:pt x="216115" y="28473"/>
                  </a:lnTo>
                  <a:lnTo>
                    <a:pt x="184175" y="60439"/>
                  </a:lnTo>
                  <a:lnTo>
                    <a:pt x="163233" y="100965"/>
                  </a:lnTo>
                  <a:lnTo>
                    <a:pt x="155714" y="147624"/>
                  </a:lnTo>
                  <a:lnTo>
                    <a:pt x="163233" y="194284"/>
                  </a:lnTo>
                  <a:lnTo>
                    <a:pt x="184175" y="234810"/>
                  </a:lnTo>
                  <a:lnTo>
                    <a:pt x="216115" y="266776"/>
                  </a:lnTo>
                  <a:lnTo>
                    <a:pt x="256603" y="287731"/>
                  </a:lnTo>
                  <a:lnTo>
                    <a:pt x="303225" y="295262"/>
                  </a:lnTo>
                  <a:lnTo>
                    <a:pt x="349846" y="287731"/>
                  </a:lnTo>
                  <a:lnTo>
                    <a:pt x="390334" y="266776"/>
                  </a:lnTo>
                  <a:lnTo>
                    <a:pt x="422262" y="234810"/>
                  </a:lnTo>
                  <a:lnTo>
                    <a:pt x="443204" y="194284"/>
                  </a:lnTo>
                  <a:lnTo>
                    <a:pt x="450723" y="147624"/>
                  </a:lnTo>
                  <a:close/>
                </a:path>
                <a:path w="2086609" h="1205864">
                  <a:moveTo>
                    <a:pt x="2086521" y="763295"/>
                  </a:moveTo>
                  <a:lnTo>
                    <a:pt x="2083130" y="740613"/>
                  </a:lnTo>
                  <a:lnTo>
                    <a:pt x="2057196" y="661873"/>
                  </a:lnTo>
                  <a:lnTo>
                    <a:pt x="2056384" y="659409"/>
                  </a:lnTo>
                  <a:lnTo>
                    <a:pt x="2026399" y="568375"/>
                  </a:lnTo>
                  <a:lnTo>
                    <a:pt x="2009381" y="516699"/>
                  </a:lnTo>
                  <a:lnTo>
                    <a:pt x="1984794" y="445350"/>
                  </a:lnTo>
                  <a:lnTo>
                    <a:pt x="1982343" y="437972"/>
                  </a:lnTo>
                  <a:lnTo>
                    <a:pt x="1943239" y="397103"/>
                  </a:lnTo>
                  <a:lnTo>
                    <a:pt x="1907349" y="374307"/>
                  </a:lnTo>
                  <a:lnTo>
                    <a:pt x="1867776" y="357505"/>
                  </a:lnTo>
                  <a:lnTo>
                    <a:pt x="1824964" y="346925"/>
                  </a:lnTo>
                  <a:lnTo>
                    <a:pt x="1778254" y="344462"/>
                  </a:lnTo>
                  <a:lnTo>
                    <a:pt x="1767230" y="344512"/>
                  </a:lnTo>
                  <a:lnTo>
                    <a:pt x="1693672" y="357505"/>
                  </a:lnTo>
                  <a:lnTo>
                    <a:pt x="1654098" y="374307"/>
                  </a:lnTo>
                  <a:lnTo>
                    <a:pt x="1618234" y="397103"/>
                  </a:lnTo>
                  <a:lnTo>
                    <a:pt x="1586496" y="425665"/>
                  </a:lnTo>
                  <a:lnTo>
                    <a:pt x="1576666" y="437972"/>
                  </a:lnTo>
                  <a:lnTo>
                    <a:pt x="1576666" y="445350"/>
                  </a:lnTo>
                  <a:lnTo>
                    <a:pt x="1552079" y="516699"/>
                  </a:lnTo>
                  <a:lnTo>
                    <a:pt x="1534871" y="568375"/>
                  </a:lnTo>
                  <a:lnTo>
                    <a:pt x="1515211" y="516699"/>
                  </a:lnTo>
                  <a:lnTo>
                    <a:pt x="1490624" y="445350"/>
                  </a:lnTo>
                  <a:lnTo>
                    <a:pt x="1488160" y="437972"/>
                  </a:lnTo>
                  <a:lnTo>
                    <a:pt x="1485709" y="433044"/>
                  </a:lnTo>
                  <a:lnTo>
                    <a:pt x="1449057" y="397103"/>
                  </a:lnTo>
                  <a:lnTo>
                    <a:pt x="1413179" y="374307"/>
                  </a:lnTo>
                  <a:lnTo>
                    <a:pt x="1373619" y="357505"/>
                  </a:lnTo>
                  <a:lnTo>
                    <a:pt x="1330820" y="346925"/>
                  </a:lnTo>
                  <a:lnTo>
                    <a:pt x="1286573" y="344462"/>
                  </a:lnTo>
                  <a:lnTo>
                    <a:pt x="1275549" y="344512"/>
                  </a:lnTo>
                  <a:lnTo>
                    <a:pt x="1201991" y="357505"/>
                  </a:lnTo>
                  <a:lnTo>
                    <a:pt x="1162431" y="374307"/>
                  </a:lnTo>
                  <a:lnTo>
                    <a:pt x="1126553" y="397103"/>
                  </a:lnTo>
                  <a:lnTo>
                    <a:pt x="1094816" y="425665"/>
                  </a:lnTo>
                  <a:lnTo>
                    <a:pt x="1084986" y="437972"/>
                  </a:lnTo>
                  <a:lnTo>
                    <a:pt x="1084986" y="445350"/>
                  </a:lnTo>
                  <a:lnTo>
                    <a:pt x="1060399" y="516699"/>
                  </a:lnTo>
                  <a:lnTo>
                    <a:pt x="1043190" y="568375"/>
                  </a:lnTo>
                  <a:lnTo>
                    <a:pt x="1023531" y="516699"/>
                  </a:lnTo>
                  <a:lnTo>
                    <a:pt x="998943" y="445350"/>
                  </a:lnTo>
                  <a:lnTo>
                    <a:pt x="996480" y="437972"/>
                  </a:lnTo>
                  <a:lnTo>
                    <a:pt x="994029" y="433044"/>
                  </a:lnTo>
                  <a:lnTo>
                    <a:pt x="957376" y="397103"/>
                  </a:lnTo>
                  <a:lnTo>
                    <a:pt x="921499" y="374307"/>
                  </a:lnTo>
                  <a:lnTo>
                    <a:pt x="881938" y="357505"/>
                  </a:lnTo>
                  <a:lnTo>
                    <a:pt x="839152" y="346925"/>
                  </a:lnTo>
                  <a:lnTo>
                    <a:pt x="794893" y="344462"/>
                  </a:lnTo>
                  <a:lnTo>
                    <a:pt x="783869" y="344512"/>
                  </a:lnTo>
                  <a:lnTo>
                    <a:pt x="710311" y="357505"/>
                  </a:lnTo>
                  <a:lnTo>
                    <a:pt x="670750" y="374307"/>
                  </a:lnTo>
                  <a:lnTo>
                    <a:pt x="634873" y="397103"/>
                  </a:lnTo>
                  <a:lnTo>
                    <a:pt x="603148" y="425665"/>
                  </a:lnTo>
                  <a:lnTo>
                    <a:pt x="593305" y="437972"/>
                  </a:lnTo>
                  <a:lnTo>
                    <a:pt x="593305" y="445350"/>
                  </a:lnTo>
                  <a:lnTo>
                    <a:pt x="568731" y="516699"/>
                  </a:lnTo>
                  <a:lnTo>
                    <a:pt x="551522" y="568375"/>
                  </a:lnTo>
                  <a:lnTo>
                    <a:pt x="531850" y="516699"/>
                  </a:lnTo>
                  <a:lnTo>
                    <a:pt x="507263" y="445350"/>
                  </a:lnTo>
                  <a:lnTo>
                    <a:pt x="504812" y="437972"/>
                  </a:lnTo>
                  <a:lnTo>
                    <a:pt x="502348" y="433044"/>
                  </a:lnTo>
                  <a:lnTo>
                    <a:pt x="465709" y="397103"/>
                  </a:lnTo>
                  <a:lnTo>
                    <a:pt x="429831" y="374307"/>
                  </a:lnTo>
                  <a:lnTo>
                    <a:pt x="390258" y="357505"/>
                  </a:lnTo>
                  <a:lnTo>
                    <a:pt x="347472" y="346925"/>
                  </a:lnTo>
                  <a:lnTo>
                    <a:pt x="303225" y="344462"/>
                  </a:lnTo>
                  <a:lnTo>
                    <a:pt x="292201" y="344512"/>
                  </a:lnTo>
                  <a:lnTo>
                    <a:pt x="218630" y="357505"/>
                  </a:lnTo>
                  <a:lnTo>
                    <a:pt x="179070" y="374307"/>
                  </a:lnTo>
                  <a:lnTo>
                    <a:pt x="143192" y="397103"/>
                  </a:lnTo>
                  <a:lnTo>
                    <a:pt x="111467" y="425665"/>
                  </a:lnTo>
                  <a:lnTo>
                    <a:pt x="101638" y="437972"/>
                  </a:lnTo>
                  <a:lnTo>
                    <a:pt x="101638" y="445350"/>
                  </a:lnTo>
                  <a:lnTo>
                    <a:pt x="77050" y="516699"/>
                  </a:lnTo>
                  <a:lnTo>
                    <a:pt x="3302" y="740613"/>
                  </a:lnTo>
                  <a:lnTo>
                    <a:pt x="0" y="763295"/>
                  </a:lnTo>
                  <a:lnTo>
                    <a:pt x="4533" y="785507"/>
                  </a:lnTo>
                  <a:lnTo>
                    <a:pt x="35267" y="819340"/>
                  </a:lnTo>
                  <a:lnTo>
                    <a:pt x="62293" y="824268"/>
                  </a:lnTo>
                  <a:lnTo>
                    <a:pt x="80505" y="821194"/>
                  </a:lnTo>
                  <a:lnTo>
                    <a:pt x="97332" y="812584"/>
                  </a:lnTo>
                  <a:lnTo>
                    <a:pt x="111391" y="799350"/>
                  </a:lnTo>
                  <a:lnTo>
                    <a:pt x="121297" y="782434"/>
                  </a:lnTo>
                  <a:lnTo>
                    <a:pt x="160629" y="661873"/>
                  </a:lnTo>
                  <a:lnTo>
                    <a:pt x="160629" y="784898"/>
                  </a:lnTo>
                  <a:lnTo>
                    <a:pt x="86880" y="981735"/>
                  </a:lnTo>
                  <a:lnTo>
                    <a:pt x="160629" y="981735"/>
                  </a:lnTo>
                  <a:lnTo>
                    <a:pt x="160629" y="1203185"/>
                  </a:lnTo>
                  <a:lnTo>
                    <a:pt x="283552" y="1203185"/>
                  </a:lnTo>
                  <a:lnTo>
                    <a:pt x="283552" y="981735"/>
                  </a:lnTo>
                  <a:lnTo>
                    <a:pt x="332714" y="981735"/>
                  </a:lnTo>
                  <a:lnTo>
                    <a:pt x="332714" y="1203185"/>
                  </a:lnTo>
                  <a:lnTo>
                    <a:pt x="455637" y="1203185"/>
                  </a:lnTo>
                  <a:lnTo>
                    <a:pt x="455637" y="981735"/>
                  </a:lnTo>
                  <a:lnTo>
                    <a:pt x="529386" y="981735"/>
                  </a:lnTo>
                  <a:lnTo>
                    <a:pt x="455637" y="779970"/>
                  </a:lnTo>
                  <a:lnTo>
                    <a:pt x="455637" y="661873"/>
                  </a:lnTo>
                  <a:lnTo>
                    <a:pt x="455637" y="659409"/>
                  </a:lnTo>
                  <a:lnTo>
                    <a:pt x="494969" y="779970"/>
                  </a:lnTo>
                  <a:lnTo>
                    <a:pt x="534390" y="818730"/>
                  </a:lnTo>
                  <a:lnTo>
                    <a:pt x="553974" y="821804"/>
                  </a:lnTo>
                  <a:lnTo>
                    <a:pt x="572185" y="818730"/>
                  </a:lnTo>
                  <a:lnTo>
                    <a:pt x="589013" y="810120"/>
                  </a:lnTo>
                  <a:lnTo>
                    <a:pt x="603072" y="796886"/>
                  </a:lnTo>
                  <a:lnTo>
                    <a:pt x="612978" y="779970"/>
                  </a:lnTo>
                  <a:lnTo>
                    <a:pt x="652310" y="659409"/>
                  </a:lnTo>
                  <a:lnTo>
                    <a:pt x="652310" y="1205649"/>
                  </a:lnTo>
                  <a:lnTo>
                    <a:pt x="775233" y="1205649"/>
                  </a:lnTo>
                  <a:lnTo>
                    <a:pt x="775233" y="836574"/>
                  </a:lnTo>
                  <a:lnTo>
                    <a:pt x="824395" y="836574"/>
                  </a:lnTo>
                  <a:lnTo>
                    <a:pt x="824395" y="1205649"/>
                  </a:lnTo>
                  <a:lnTo>
                    <a:pt x="947318" y="1205649"/>
                  </a:lnTo>
                  <a:lnTo>
                    <a:pt x="947318" y="836574"/>
                  </a:lnTo>
                  <a:lnTo>
                    <a:pt x="947318" y="661873"/>
                  </a:lnTo>
                  <a:lnTo>
                    <a:pt x="986650" y="782434"/>
                  </a:lnTo>
                  <a:lnTo>
                    <a:pt x="1009700" y="813498"/>
                  </a:lnTo>
                  <a:lnTo>
                    <a:pt x="1045654" y="824268"/>
                  </a:lnTo>
                  <a:lnTo>
                    <a:pt x="1063866" y="821194"/>
                  </a:lnTo>
                  <a:lnTo>
                    <a:pt x="1080681" y="812584"/>
                  </a:lnTo>
                  <a:lnTo>
                    <a:pt x="1094740" y="799350"/>
                  </a:lnTo>
                  <a:lnTo>
                    <a:pt x="1104658" y="782434"/>
                  </a:lnTo>
                  <a:lnTo>
                    <a:pt x="1143990" y="661873"/>
                  </a:lnTo>
                  <a:lnTo>
                    <a:pt x="1143990" y="782434"/>
                  </a:lnTo>
                  <a:lnTo>
                    <a:pt x="1070241" y="984199"/>
                  </a:lnTo>
                  <a:lnTo>
                    <a:pt x="1143990" y="984199"/>
                  </a:lnTo>
                  <a:lnTo>
                    <a:pt x="1143990" y="1205649"/>
                  </a:lnTo>
                  <a:lnTo>
                    <a:pt x="1266913" y="1205649"/>
                  </a:lnTo>
                  <a:lnTo>
                    <a:pt x="1266913" y="984199"/>
                  </a:lnTo>
                  <a:lnTo>
                    <a:pt x="1316075" y="984199"/>
                  </a:lnTo>
                  <a:lnTo>
                    <a:pt x="1316075" y="1205649"/>
                  </a:lnTo>
                  <a:lnTo>
                    <a:pt x="1438998" y="1205649"/>
                  </a:lnTo>
                  <a:lnTo>
                    <a:pt x="1438998" y="984199"/>
                  </a:lnTo>
                  <a:lnTo>
                    <a:pt x="1512747" y="984199"/>
                  </a:lnTo>
                  <a:lnTo>
                    <a:pt x="1438998" y="787361"/>
                  </a:lnTo>
                  <a:lnTo>
                    <a:pt x="1438998" y="664337"/>
                  </a:lnTo>
                  <a:lnTo>
                    <a:pt x="1478330" y="784898"/>
                  </a:lnTo>
                  <a:lnTo>
                    <a:pt x="1486852" y="801814"/>
                  </a:lnTo>
                  <a:lnTo>
                    <a:pt x="1500454" y="815035"/>
                  </a:lnTo>
                  <a:lnTo>
                    <a:pt x="1517738" y="823645"/>
                  </a:lnTo>
                  <a:lnTo>
                    <a:pt x="1537335" y="826731"/>
                  </a:lnTo>
                  <a:lnTo>
                    <a:pt x="1555534" y="823645"/>
                  </a:lnTo>
                  <a:lnTo>
                    <a:pt x="1572361" y="815035"/>
                  </a:lnTo>
                  <a:lnTo>
                    <a:pt x="1586420" y="801814"/>
                  </a:lnTo>
                  <a:lnTo>
                    <a:pt x="1596326" y="784898"/>
                  </a:lnTo>
                  <a:lnTo>
                    <a:pt x="1635671" y="664337"/>
                  </a:lnTo>
                  <a:lnTo>
                    <a:pt x="1635671" y="1205649"/>
                  </a:lnTo>
                  <a:lnTo>
                    <a:pt x="1758581" y="1205649"/>
                  </a:lnTo>
                  <a:lnTo>
                    <a:pt x="1758581" y="836574"/>
                  </a:lnTo>
                  <a:lnTo>
                    <a:pt x="1807756" y="836574"/>
                  </a:lnTo>
                  <a:lnTo>
                    <a:pt x="1807756" y="1205649"/>
                  </a:lnTo>
                  <a:lnTo>
                    <a:pt x="1930717" y="1205649"/>
                  </a:lnTo>
                  <a:lnTo>
                    <a:pt x="1930717" y="836574"/>
                  </a:lnTo>
                  <a:lnTo>
                    <a:pt x="1930717" y="664337"/>
                  </a:lnTo>
                  <a:lnTo>
                    <a:pt x="1930717" y="661873"/>
                  </a:lnTo>
                  <a:lnTo>
                    <a:pt x="1970049" y="782434"/>
                  </a:lnTo>
                  <a:lnTo>
                    <a:pt x="1978571" y="799350"/>
                  </a:lnTo>
                  <a:lnTo>
                    <a:pt x="1992172" y="812584"/>
                  </a:lnTo>
                  <a:lnTo>
                    <a:pt x="2009457" y="821194"/>
                  </a:lnTo>
                  <a:lnTo>
                    <a:pt x="2029053" y="824268"/>
                  </a:lnTo>
                  <a:lnTo>
                    <a:pt x="2036038" y="823849"/>
                  </a:lnTo>
                  <a:lnTo>
                    <a:pt x="2072068" y="804964"/>
                  </a:lnTo>
                  <a:lnTo>
                    <a:pt x="2082520" y="785507"/>
                  </a:lnTo>
                  <a:lnTo>
                    <a:pt x="2086521" y="763295"/>
                  </a:lnTo>
                  <a:close/>
                </a:path>
              </a:pathLst>
            </a:custGeom>
            <a:solidFill>
              <a:srgbClr val="91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89995" y="4386695"/>
              <a:ext cx="2019935" cy="2022475"/>
            </a:xfrm>
            <a:custGeom>
              <a:avLst/>
              <a:gdLst/>
              <a:ahLst/>
              <a:cxnLst/>
              <a:rect l="l" t="t" r="r" b="b"/>
              <a:pathLst>
                <a:path w="2019934" h="2022475">
                  <a:moveTo>
                    <a:pt x="1776879" y="0"/>
                  </a:moveTo>
                  <a:lnTo>
                    <a:pt x="1009655" y="768361"/>
                  </a:lnTo>
                  <a:lnTo>
                    <a:pt x="242431" y="0"/>
                  </a:lnTo>
                  <a:lnTo>
                    <a:pt x="0" y="242823"/>
                  </a:lnTo>
                  <a:lnTo>
                    <a:pt x="767224" y="1011136"/>
                  </a:lnTo>
                  <a:lnTo>
                    <a:pt x="0" y="1779450"/>
                  </a:lnTo>
                  <a:lnTo>
                    <a:pt x="242431" y="2022225"/>
                  </a:lnTo>
                  <a:lnTo>
                    <a:pt x="1009655" y="1253912"/>
                  </a:lnTo>
                  <a:lnTo>
                    <a:pt x="1776880" y="2022225"/>
                  </a:lnTo>
                  <a:lnTo>
                    <a:pt x="2019359" y="1779450"/>
                  </a:lnTo>
                  <a:lnTo>
                    <a:pt x="1252087" y="1011136"/>
                  </a:lnTo>
                  <a:lnTo>
                    <a:pt x="2019358" y="242823"/>
                  </a:lnTo>
                  <a:lnTo>
                    <a:pt x="1776879" y="0"/>
                  </a:lnTo>
                  <a:close/>
                </a:path>
              </a:pathLst>
            </a:custGeom>
            <a:solidFill>
              <a:srgbClr val="EF5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16636" y="1275588"/>
            <a:ext cx="11302365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9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06028" y="1253461"/>
            <a:ext cx="1259840" cy="546735"/>
            <a:chOff x="506028" y="1253461"/>
            <a:chExt cx="1259840" cy="546735"/>
          </a:xfrm>
        </p:grpSpPr>
        <p:sp>
          <p:nvSpPr>
            <p:cNvPr id="18" name="object 18"/>
            <p:cNvSpPr/>
            <p:nvPr/>
          </p:nvSpPr>
          <p:spPr>
            <a:xfrm>
              <a:off x="506018" y="1266443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3050" y="1436319"/>
              <a:ext cx="68777" cy="689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29334" y="1253464"/>
              <a:ext cx="636270" cy="545465"/>
            </a:xfrm>
            <a:custGeom>
              <a:avLst/>
              <a:gdLst/>
              <a:ahLst/>
              <a:cxnLst/>
              <a:rect l="l" t="t" r="r" b="b"/>
              <a:pathLst>
                <a:path w="636269" h="545464">
                  <a:moveTo>
                    <a:pt x="85979" y="407746"/>
                  </a:moveTo>
                  <a:lnTo>
                    <a:pt x="68783" y="407746"/>
                  </a:lnTo>
                  <a:lnTo>
                    <a:pt x="68783" y="476707"/>
                  </a:lnTo>
                  <a:lnTo>
                    <a:pt x="85979" y="476707"/>
                  </a:lnTo>
                  <a:lnTo>
                    <a:pt x="85979" y="407746"/>
                  </a:lnTo>
                  <a:close/>
                </a:path>
                <a:path w="636269" h="545464">
                  <a:moveTo>
                    <a:pt x="85979" y="304304"/>
                  </a:moveTo>
                  <a:lnTo>
                    <a:pt x="68783" y="304304"/>
                  </a:lnTo>
                  <a:lnTo>
                    <a:pt x="68783" y="373265"/>
                  </a:lnTo>
                  <a:lnTo>
                    <a:pt x="85979" y="373265"/>
                  </a:lnTo>
                  <a:lnTo>
                    <a:pt x="85979" y="304304"/>
                  </a:lnTo>
                  <a:close/>
                </a:path>
                <a:path w="636269" h="545464">
                  <a:moveTo>
                    <a:pt x="137553" y="407746"/>
                  </a:moveTo>
                  <a:lnTo>
                    <a:pt x="120357" y="407746"/>
                  </a:lnTo>
                  <a:lnTo>
                    <a:pt x="120357" y="476707"/>
                  </a:lnTo>
                  <a:lnTo>
                    <a:pt x="137553" y="476707"/>
                  </a:lnTo>
                  <a:lnTo>
                    <a:pt x="137553" y="407746"/>
                  </a:lnTo>
                  <a:close/>
                </a:path>
                <a:path w="636269" h="545464">
                  <a:moveTo>
                    <a:pt x="137553" y="304304"/>
                  </a:moveTo>
                  <a:lnTo>
                    <a:pt x="120357" y="304304"/>
                  </a:lnTo>
                  <a:lnTo>
                    <a:pt x="120357" y="373265"/>
                  </a:lnTo>
                  <a:lnTo>
                    <a:pt x="137553" y="373265"/>
                  </a:lnTo>
                  <a:lnTo>
                    <a:pt x="137553" y="304304"/>
                  </a:lnTo>
                  <a:close/>
                </a:path>
                <a:path w="636269" h="545464">
                  <a:moveTo>
                    <a:pt x="189141" y="407746"/>
                  </a:moveTo>
                  <a:lnTo>
                    <a:pt x="171945" y="407746"/>
                  </a:lnTo>
                  <a:lnTo>
                    <a:pt x="171945" y="476707"/>
                  </a:lnTo>
                  <a:lnTo>
                    <a:pt x="189141" y="476707"/>
                  </a:lnTo>
                  <a:lnTo>
                    <a:pt x="189141" y="407746"/>
                  </a:lnTo>
                  <a:close/>
                </a:path>
                <a:path w="636269" h="545464">
                  <a:moveTo>
                    <a:pt x="189141" y="304304"/>
                  </a:moveTo>
                  <a:lnTo>
                    <a:pt x="171945" y="304304"/>
                  </a:lnTo>
                  <a:lnTo>
                    <a:pt x="171945" y="373265"/>
                  </a:lnTo>
                  <a:lnTo>
                    <a:pt x="189141" y="373265"/>
                  </a:lnTo>
                  <a:lnTo>
                    <a:pt x="189141" y="304304"/>
                  </a:lnTo>
                  <a:close/>
                </a:path>
                <a:path w="636269" h="545464">
                  <a:moveTo>
                    <a:pt x="378282" y="304304"/>
                  </a:moveTo>
                  <a:lnTo>
                    <a:pt x="257911" y="304304"/>
                  </a:lnTo>
                  <a:lnTo>
                    <a:pt x="257911" y="321538"/>
                  </a:lnTo>
                  <a:lnTo>
                    <a:pt x="378282" y="321538"/>
                  </a:lnTo>
                  <a:lnTo>
                    <a:pt x="378282" y="304304"/>
                  </a:lnTo>
                  <a:close/>
                </a:path>
                <a:path w="636269" h="545464">
                  <a:moveTo>
                    <a:pt x="464248" y="407746"/>
                  </a:moveTo>
                  <a:lnTo>
                    <a:pt x="447052" y="407746"/>
                  </a:lnTo>
                  <a:lnTo>
                    <a:pt x="447052" y="476707"/>
                  </a:lnTo>
                  <a:lnTo>
                    <a:pt x="464248" y="476707"/>
                  </a:lnTo>
                  <a:lnTo>
                    <a:pt x="464248" y="407746"/>
                  </a:lnTo>
                  <a:close/>
                </a:path>
                <a:path w="636269" h="545464">
                  <a:moveTo>
                    <a:pt x="464248" y="304304"/>
                  </a:moveTo>
                  <a:lnTo>
                    <a:pt x="447052" y="304304"/>
                  </a:lnTo>
                  <a:lnTo>
                    <a:pt x="447052" y="373265"/>
                  </a:lnTo>
                  <a:lnTo>
                    <a:pt x="464248" y="373265"/>
                  </a:lnTo>
                  <a:lnTo>
                    <a:pt x="464248" y="304304"/>
                  </a:lnTo>
                  <a:close/>
                </a:path>
                <a:path w="636269" h="545464">
                  <a:moveTo>
                    <a:pt x="515835" y="407746"/>
                  </a:moveTo>
                  <a:lnTo>
                    <a:pt x="498640" y="407746"/>
                  </a:lnTo>
                  <a:lnTo>
                    <a:pt x="498640" y="476707"/>
                  </a:lnTo>
                  <a:lnTo>
                    <a:pt x="515835" y="476707"/>
                  </a:lnTo>
                  <a:lnTo>
                    <a:pt x="515835" y="407746"/>
                  </a:lnTo>
                  <a:close/>
                </a:path>
                <a:path w="636269" h="545464">
                  <a:moveTo>
                    <a:pt x="515835" y="304304"/>
                  </a:moveTo>
                  <a:lnTo>
                    <a:pt x="498640" y="304304"/>
                  </a:lnTo>
                  <a:lnTo>
                    <a:pt x="498640" y="373265"/>
                  </a:lnTo>
                  <a:lnTo>
                    <a:pt x="515835" y="373265"/>
                  </a:lnTo>
                  <a:lnTo>
                    <a:pt x="515835" y="304304"/>
                  </a:lnTo>
                  <a:close/>
                </a:path>
                <a:path w="636269" h="545464">
                  <a:moveTo>
                    <a:pt x="567410" y="407746"/>
                  </a:moveTo>
                  <a:lnTo>
                    <a:pt x="550227" y="407746"/>
                  </a:lnTo>
                  <a:lnTo>
                    <a:pt x="550227" y="476707"/>
                  </a:lnTo>
                  <a:lnTo>
                    <a:pt x="567410" y="476707"/>
                  </a:lnTo>
                  <a:lnTo>
                    <a:pt x="567410" y="407746"/>
                  </a:lnTo>
                  <a:close/>
                </a:path>
                <a:path w="636269" h="545464">
                  <a:moveTo>
                    <a:pt x="567410" y="304304"/>
                  </a:moveTo>
                  <a:lnTo>
                    <a:pt x="550227" y="304304"/>
                  </a:lnTo>
                  <a:lnTo>
                    <a:pt x="550227" y="373265"/>
                  </a:lnTo>
                  <a:lnTo>
                    <a:pt x="567410" y="373265"/>
                  </a:lnTo>
                  <a:lnTo>
                    <a:pt x="567410" y="304304"/>
                  </a:lnTo>
                  <a:close/>
                </a:path>
                <a:path w="636269" h="545464">
                  <a:moveTo>
                    <a:pt x="636206" y="234581"/>
                  </a:moveTo>
                  <a:lnTo>
                    <a:pt x="619010" y="234581"/>
                  </a:lnTo>
                  <a:lnTo>
                    <a:pt x="619010" y="251828"/>
                  </a:lnTo>
                  <a:lnTo>
                    <a:pt x="619010" y="527748"/>
                  </a:lnTo>
                  <a:lnTo>
                    <a:pt x="395478" y="527748"/>
                  </a:lnTo>
                  <a:lnTo>
                    <a:pt x="395478" y="450850"/>
                  </a:lnTo>
                  <a:lnTo>
                    <a:pt x="389394" y="420649"/>
                  </a:lnTo>
                  <a:lnTo>
                    <a:pt x="372808" y="395986"/>
                  </a:lnTo>
                  <a:lnTo>
                    <a:pt x="364705" y="390499"/>
                  </a:lnTo>
                  <a:lnTo>
                    <a:pt x="348221" y="379361"/>
                  </a:lnTo>
                  <a:lnTo>
                    <a:pt x="318096" y="373265"/>
                  </a:lnTo>
                  <a:lnTo>
                    <a:pt x="287985" y="379361"/>
                  </a:lnTo>
                  <a:lnTo>
                    <a:pt x="263385" y="395986"/>
                  </a:lnTo>
                  <a:lnTo>
                    <a:pt x="246799" y="420649"/>
                  </a:lnTo>
                  <a:lnTo>
                    <a:pt x="240728" y="450850"/>
                  </a:lnTo>
                  <a:lnTo>
                    <a:pt x="240728" y="527748"/>
                  </a:lnTo>
                  <a:lnTo>
                    <a:pt x="17195" y="527748"/>
                  </a:lnTo>
                  <a:lnTo>
                    <a:pt x="17195" y="251828"/>
                  </a:lnTo>
                  <a:lnTo>
                    <a:pt x="223532" y="251828"/>
                  </a:lnTo>
                  <a:lnTo>
                    <a:pt x="223532" y="195884"/>
                  </a:lnTo>
                  <a:lnTo>
                    <a:pt x="223545" y="178625"/>
                  </a:lnTo>
                  <a:lnTo>
                    <a:pt x="224358" y="177812"/>
                  </a:lnTo>
                  <a:lnTo>
                    <a:pt x="318096" y="83718"/>
                  </a:lnTo>
                  <a:lnTo>
                    <a:pt x="405638" y="171551"/>
                  </a:lnTo>
                  <a:lnTo>
                    <a:pt x="412661" y="178625"/>
                  </a:lnTo>
                  <a:lnTo>
                    <a:pt x="412661" y="251828"/>
                  </a:lnTo>
                  <a:lnTo>
                    <a:pt x="619010" y="251828"/>
                  </a:lnTo>
                  <a:lnTo>
                    <a:pt x="619010" y="234581"/>
                  </a:lnTo>
                  <a:lnTo>
                    <a:pt x="429856" y="234581"/>
                  </a:lnTo>
                  <a:lnTo>
                    <a:pt x="429856" y="195872"/>
                  </a:lnTo>
                  <a:lnTo>
                    <a:pt x="433438" y="199453"/>
                  </a:lnTo>
                  <a:lnTo>
                    <a:pt x="436981" y="195872"/>
                  </a:lnTo>
                  <a:lnTo>
                    <a:pt x="457593" y="174993"/>
                  </a:lnTo>
                  <a:lnTo>
                    <a:pt x="478231" y="154089"/>
                  </a:lnTo>
                  <a:lnTo>
                    <a:pt x="453745" y="130530"/>
                  </a:lnTo>
                  <a:lnTo>
                    <a:pt x="453745" y="154406"/>
                  </a:lnTo>
                  <a:lnTo>
                    <a:pt x="433412" y="174993"/>
                  </a:lnTo>
                  <a:lnTo>
                    <a:pt x="429920" y="171551"/>
                  </a:lnTo>
                  <a:lnTo>
                    <a:pt x="429856" y="171424"/>
                  </a:lnTo>
                  <a:lnTo>
                    <a:pt x="342379" y="83718"/>
                  </a:lnTo>
                  <a:lnTo>
                    <a:pt x="318096" y="59359"/>
                  </a:lnTo>
                  <a:lnTo>
                    <a:pt x="206336" y="171424"/>
                  </a:lnTo>
                  <a:lnTo>
                    <a:pt x="206336" y="171551"/>
                  </a:lnTo>
                  <a:lnTo>
                    <a:pt x="200050" y="177812"/>
                  </a:lnTo>
                  <a:lnTo>
                    <a:pt x="179120" y="156959"/>
                  </a:lnTo>
                  <a:lnTo>
                    <a:pt x="318096" y="23914"/>
                  </a:lnTo>
                  <a:lnTo>
                    <a:pt x="453745" y="154406"/>
                  </a:lnTo>
                  <a:lnTo>
                    <a:pt x="453745" y="130530"/>
                  </a:lnTo>
                  <a:lnTo>
                    <a:pt x="342938" y="23914"/>
                  </a:lnTo>
                  <a:lnTo>
                    <a:pt x="318096" y="0"/>
                  </a:lnTo>
                  <a:lnTo>
                    <a:pt x="154482" y="156718"/>
                  </a:lnTo>
                  <a:lnTo>
                    <a:pt x="200088" y="202158"/>
                  </a:lnTo>
                  <a:lnTo>
                    <a:pt x="206336" y="195884"/>
                  </a:lnTo>
                  <a:lnTo>
                    <a:pt x="206336" y="234581"/>
                  </a:lnTo>
                  <a:lnTo>
                    <a:pt x="0" y="234581"/>
                  </a:lnTo>
                  <a:lnTo>
                    <a:pt x="0" y="544995"/>
                  </a:lnTo>
                  <a:lnTo>
                    <a:pt x="257911" y="544995"/>
                  </a:lnTo>
                  <a:lnTo>
                    <a:pt x="257911" y="527748"/>
                  </a:lnTo>
                  <a:lnTo>
                    <a:pt x="257911" y="450850"/>
                  </a:lnTo>
                  <a:lnTo>
                    <a:pt x="262648" y="427355"/>
                  </a:lnTo>
                  <a:lnTo>
                    <a:pt x="275539" y="408178"/>
                  </a:lnTo>
                  <a:lnTo>
                    <a:pt x="294678" y="395249"/>
                  </a:lnTo>
                  <a:lnTo>
                    <a:pt x="318096" y="390499"/>
                  </a:lnTo>
                  <a:lnTo>
                    <a:pt x="341528" y="395249"/>
                  </a:lnTo>
                  <a:lnTo>
                    <a:pt x="360654" y="408178"/>
                  </a:lnTo>
                  <a:lnTo>
                    <a:pt x="373545" y="427355"/>
                  </a:lnTo>
                  <a:lnTo>
                    <a:pt x="378282" y="450850"/>
                  </a:lnTo>
                  <a:lnTo>
                    <a:pt x="378282" y="544995"/>
                  </a:lnTo>
                  <a:lnTo>
                    <a:pt x="636206" y="544995"/>
                  </a:lnTo>
                  <a:lnTo>
                    <a:pt x="636206" y="527748"/>
                  </a:lnTo>
                  <a:lnTo>
                    <a:pt x="636206" y="2345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516636" y="3717035"/>
            <a:ext cx="11302365" cy="516890"/>
          </a:xfrm>
          <a:custGeom>
            <a:avLst/>
            <a:gdLst/>
            <a:ahLst/>
            <a:cxnLst/>
            <a:rect l="l" t="t" r="r" b="b"/>
            <a:pathLst>
              <a:path w="11302365" h="516889">
                <a:moveTo>
                  <a:pt x="11301984" y="0"/>
                </a:moveTo>
                <a:lnTo>
                  <a:pt x="0" y="0"/>
                </a:lnTo>
                <a:lnTo>
                  <a:pt x="0" y="516636"/>
                </a:lnTo>
                <a:lnTo>
                  <a:pt x="11301984" y="516636"/>
                </a:lnTo>
                <a:lnTo>
                  <a:pt x="11301984" y="0"/>
                </a:lnTo>
                <a:close/>
              </a:path>
            </a:pathLst>
          </a:custGeom>
          <a:solidFill>
            <a:srgbClr val="1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16636" y="3717035"/>
            <a:ext cx="11302365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06028" y="3694638"/>
            <a:ext cx="1259840" cy="546735"/>
            <a:chOff x="506028" y="3694638"/>
            <a:chExt cx="1259840" cy="546735"/>
          </a:xfrm>
        </p:grpSpPr>
        <p:sp>
          <p:nvSpPr>
            <p:cNvPr id="24" name="object 24"/>
            <p:cNvSpPr/>
            <p:nvPr/>
          </p:nvSpPr>
          <p:spPr>
            <a:xfrm>
              <a:off x="506018" y="3706647"/>
              <a:ext cx="636270" cy="534670"/>
            </a:xfrm>
            <a:custGeom>
              <a:avLst/>
              <a:gdLst/>
              <a:ahLst/>
              <a:cxnLst/>
              <a:rect l="l" t="t" r="r" b="b"/>
              <a:pathLst>
                <a:path w="636269" h="534670">
                  <a:moveTo>
                    <a:pt x="94589" y="396684"/>
                  </a:moveTo>
                  <a:lnTo>
                    <a:pt x="60198" y="396684"/>
                  </a:lnTo>
                  <a:lnTo>
                    <a:pt x="60198" y="431165"/>
                  </a:lnTo>
                  <a:lnTo>
                    <a:pt x="94589" y="431165"/>
                  </a:lnTo>
                  <a:lnTo>
                    <a:pt x="94589" y="396684"/>
                  </a:lnTo>
                  <a:close/>
                </a:path>
                <a:path w="636269" h="534670">
                  <a:moveTo>
                    <a:pt x="94589" y="327571"/>
                  </a:moveTo>
                  <a:lnTo>
                    <a:pt x="60198" y="327571"/>
                  </a:lnTo>
                  <a:lnTo>
                    <a:pt x="60198" y="362051"/>
                  </a:lnTo>
                  <a:lnTo>
                    <a:pt x="94589" y="362051"/>
                  </a:lnTo>
                  <a:lnTo>
                    <a:pt x="94589" y="327571"/>
                  </a:lnTo>
                  <a:close/>
                </a:path>
                <a:path w="636269" h="534670">
                  <a:moveTo>
                    <a:pt x="94589" y="258610"/>
                  </a:moveTo>
                  <a:lnTo>
                    <a:pt x="60198" y="258610"/>
                  </a:lnTo>
                  <a:lnTo>
                    <a:pt x="60198" y="293090"/>
                  </a:lnTo>
                  <a:lnTo>
                    <a:pt x="94589" y="293090"/>
                  </a:lnTo>
                  <a:lnTo>
                    <a:pt x="94589" y="258610"/>
                  </a:lnTo>
                  <a:close/>
                </a:path>
                <a:path w="636269" h="534670">
                  <a:moveTo>
                    <a:pt x="163360" y="396684"/>
                  </a:moveTo>
                  <a:lnTo>
                    <a:pt x="128968" y="396684"/>
                  </a:lnTo>
                  <a:lnTo>
                    <a:pt x="128968" y="431165"/>
                  </a:lnTo>
                  <a:lnTo>
                    <a:pt x="163360" y="431165"/>
                  </a:lnTo>
                  <a:lnTo>
                    <a:pt x="163360" y="396684"/>
                  </a:lnTo>
                  <a:close/>
                </a:path>
                <a:path w="636269" h="534670">
                  <a:moveTo>
                    <a:pt x="163360" y="327571"/>
                  </a:moveTo>
                  <a:lnTo>
                    <a:pt x="128968" y="327571"/>
                  </a:lnTo>
                  <a:lnTo>
                    <a:pt x="128968" y="362051"/>
                  </a:lnTo>
                  <a:lnTo>
                    <a:pt x="163360" y="362051"/>
                  </a:lnTo>
                  <a:lnTo>
                    <a:pt x="163360" y="327571"/>
                  </a:lnTo>
                  <a:close/>
                </a:path>
                <a:path w="636269" h="534670">
                  <a:moveTo>
                    <a:pt x="163360" y="258610"/>
                  </a:moveTo>
                  <a:lnTo>
                    <a:pt x="128968" y="258610"/>
                  </a:lnTo>
                  <a:lnTo>
                    <a:pt x="128968" y="293090"/>
                  </a:lnTo>
                  <a:lnTo>
                    <a:pt x="163360" y="293090"/>
                  </a:lnTo>
                  <a:lnTo>
                    <a:pt x="163360" y="258610"/>
                  </a:lnTo>
                  <a:close/>
                </a:path>
                <a:path w="636269" h="534670">
                  <a:moveTo>
                    <a:pt x="189141" y="129451"/>
                  </a:moveTo>
                  <a:lnTo>
                    <a:pt x="154749" y="129451"/>
                  </a:lnTo>
                  <a:lnTo>
                    <a:pt x="154749" y="163944"/>
                  </a:lnTo>
                  <a:lnTo>
                    <a:pt x="189141" y="163944"/>
                  </a:lnTo>
                  <a:lnTo>
                    <a:pt x="189141" y="129451"/>
                  </a:lnTo>
                  <a:close/>
                </a:path>
                <a:path w="636269" h="534670">
                  <a:moveTo>
                    <a:pt x="189141" y="60337"/>
                  </a:moveTo>
                  <a:lnTo>
                    <a:pt x="154749" y="60337"/>
                  </a:lnTo>
                  <a:lnTo>
                    <a:pt x="154749" y="94830"/>
                  </a:lnTo>
                  <a:lnTo>
                    <a:pt x="189141" y="94830"/>
                  </a:lnTo>
                  <a:lnTo>
                    <a:pt x="189141" y="60337"/>
                  </a:lnTo>
                  <a:close/>
                </a:path>
                <a:path w="636269" h="534670">
                  <a:moveTo>
                    <a:pt x="257911" y="129451"/>
                  </a:moveTo>
                  <a:lnTo>
                    <a:pt x="223532" y="129451"/>
                  </a:lnTo>
                  <a:lnTo>
                    <a:pt x="223532" y="163944"/>
                  </a:lnTo>
                  <a:lnTo>
                    <a:pt x="257911" y="163944"/>
                  </a:lnTo>
                  <a:lnTo>
                    <a:pt x="257911" y="129451"/>
                  </a:lnTo>
                  <a:close/>
                </a:path>
                <a:path w="636269" h="534670">
                  <a:moveTo>
                    <a:pt x="257911" y="60337"/>
                  </a:moveTo>
                  <a:lnTo>
                    <a:pt x="223532" y="60337"/>
                  </a:lnTo>
                  <a:lnTo>
                    <a:pt x="223532" y="94830"/>
                  </a:lnTo>
                  <a:lnTo>
                    <a:pt x="257911" y="94830"/>
                  </a:lnTo>
                  <a:lnTo>
                    <a:pt x="257911" y="60337"/>
                  </a:lnTo>
                  <a:close/>
                </a:path>
                <a:path w="636269" h="534670">
                  <a:moveTo>
                    <a:pt x="300901" y="396684"/>
                  </a:moveTo>
                  <a:lnTo>
                    <a:pt x="266509" y="396684"/>
                  </a:lnTo>
                  <a:lnTo>
                    <a:pt x="266509" y="431165"/>
                  </a:lnTo>
                  <a:lnTo>
                    <a:pt x="300901" y="431165"/>
                  </a:lnTo>
                  <a:lnTo>
                    <a:pt x="300901" y="396684"/>
                  </a:lnTo>
                  <a:close/>
                </a:path>
                <a:path w="636269" h="534670">
                  <a:moveTo>
                    <a:pt x="300901" y="327571"/>
                  </a:moveTo>
                  <a:lnTo>
                    <a:pt x="266509" y="327571"/>
                  </a:lnTo>
                  <a:lnTo>
                    <a:pt x="266509" y="362051"/>
                  </a:lnTo>
                  <a:lnTo>
                    <a:pt x="300901" y="362051"/>
                  </a:lnTo>
                  <a:lnTo>
                    <a:pt x="300901" y="327571"/>
                  </a:lnTo>
                  <a:close/>
                </a:path>
                <a:path w="636269" h="534670">
                  <a:moveTo>
                    <a:pt x="369684" y="396684"/>
                  </a:moveTo>
                  <a:lnTo>
                    <a:pt x="335292" y="396684"/>
                  </a:lnTo>
                  <a:lnTo>
                    <a:pt x="335292" y="431165"/>
                  </a:lnTo>
                  <a:lnTo>
                    <a:pt x="369684" y="431165"/>
                  </a:lnTo>
                  <a:lnTo>
                    <a:pt x="369684" y="396684"/>
                  </a:lnTo>
                  <a:close/>
                </a:path>
                <a:path w="636269" h="534670">
                  <a:moveTo>
                    <a:pt x="369684" y="327571"/>
                  </a:moveTo>
                  <a:lnTo>
                    <a:pt x="335292" y="327571"/>
                  </a:lnTo>
                  <a:lnTo>
                    <a:pt x="335292" y="362051"/>
                  </a:lnTo>
                  <a:lnTo>
                    <a:pt x="369684" y="362051"/>
                  </a:lnTo>
                  <a:lnTo>
                    <a:pt x="369684" y="327571"/>
                  </a:lnTo>
                  <a:close/>
                </a:path>
                <a:path w="636269" h="534670">
                  <a:moveTo>
                    <a:pt x="507238" y="396684"/>
                  </a:moveTo>
                  <a:lnTo>
                    <a:pt x="472846" y="396684"/>
                  </a:lnTo>
                  <a:lnTo>
                    <a:pt x="472846" y="431165"/>
                  </a:lnTo>
                  <a:lnTo>
                    <a:pt x="507238" y="431165"/>
                  </a:lnTo>
                  <a:lnTo>
                    <a:pt x="507238" y="396684"/>
                  </a:lnTo>
                  <a:close/>
                </a:path>
                <a:path w="636269" h="534670">
                  <a:moveTo>
                    <a:pt x="507238" y="327571"/>
                  </a:moveTo>
                  <a:lnTo>
                    <a:pt x="472846" y="327571"/>
                  </a:lnTo>
                  <a:lnTo>
                    <a:pt x="472846" y="362051"/>
                  </a:lnTo>
                  <a:lnTo>
                    <a:pt x="507238" y="362051"/>
                  </a:lnTo>
                  <a:lnTo>
                    <a:pt x="507238" y="327571"/>
                  </a:lnTo>
                  <a:close/>
                </a:path>
                <a:path w="636269" h="534670">
                  <a:moveTo>
                    <a:pt x="507238" y="258610"/>
                  </a:moveTo>
                  <a:lnTo>
                    <a:pt x="472846" y="258610"/>
                  </a:lnTo>
                  <a:lnTo>
                    <a:pt x="472846" y="293090"/>
                  </a:lnTo>
                  <a:lnTo>
                    <a:pt x="507238" y="293090"/>
                  </a:lnTo>
                  <a:lnTo>
                    <a:pt x="507238" y="258610"/>
                  </a:lnTo>
                  <a:close/>
                </a:path>
                <a:path w="636269" h="534670">
                  <a:moveTo>
                    <a:pt x="507238" y="189788"/>
                  </a:moveTo>
                  <a:lnTo>
                    <a:pt x="472846" y="189788"/>
                  </a:lnTo>
                  <a:lnTo>
                    <a:pt x="472846" y="224282"/>
                  </a:lnTo>
                  <a:lnTo>
                    <a:pt x="507238" y="224282"/>
                  </a:lnTo>
                  <a:lnTo>
                    <a:pt x="507238" y="189788"/>
                  </a:lnTo>
                  <a:close/>
                </a:path>
                <a:path w="636269" h="534670">
                  <a:moveTo>
                    <a:pt x="507238" y="120675"/>
                  </a:moveTo>
                  <a:lnTo>
                    <a:pt x="472846" y="120675"/>
                  </a:lnTo>
                  <a:lnTo>
                    <a:pt x="472846" y="155168"/>
                  </a:lnTo>
                  <a:lnTo>
                    <a:pt x="507238" y="155168"/>
                  </a:lnTo>
                  <a:lnTo>
                    <a:pt x="507238" y="120675"/>
                  </a:lnTo>
                  <a:close/>
                </a:path>
                <a:path w="636269" h="534670">
                  <a:moveTo>
                    <a:pt x="576008" y="396684"/>
                  </a:moveTo>
                  <a:lnTo>
                    <a:pt x="541629" y="396684"/>
                  </a:lnTo>
                  <a:lnTo>
                    <a:pt x="541629" y="431165"/>
                  </a:lnTo>
                  <a:lnTo>
                    <a:pt x="576008" y="431165"/>
                  </a:lnTo>
                  <a:lnTo>
                    <a:pt x="576008" y="396684"/>
                  </a:lnTo>
                  <a:close/>
                </a:path>
                <a:path w="636269" h="534670">
                  <a:moveTo>
                    <a:pt x="576008" y="327571"/>
                  </a:moveTo>
                  <a:lnTo>
                    <a:pt x="541629" y="327571"/>
                  </a:lnTo>
                  <a:lnTo>
                    <a:pt x="541629" y="362051"/>
                  </a:lnTo>
                  <a:lnTo>
                    <a:pt x="576008" y="362051"/>
                  </a:lnTo>
                  <a:lnTo>
                    <a:pt x="576008" y="327571"/>
                  </a:lnTo>
                  <a:close/>
                </a:path>
                <a:path w="636269" h="534670">
                  <a:moveTo>
                    <a:pt x="576008" y="258610"/>
                  </a:moveTo>
                  <a:lnTo>
                    <a:pt x="541629" y="258610"/>
                  </a:lnTo>
                  <a:lnTo>
                    <a:pt x="541629" y="293090"/>
                  </a:lnTo>
                  <a:lnTo>
                    <a:pt x="576008" y="293090"/>
                  </a:lnTo>
                  <a:lnTo>
                    <a:pt x="576008" y="258610"/>
                  </a:lnTo>
                  <a:close/>
                </a:path>
                <a:path w="636269" h="534670">
                  <a:moveTo>
                    <a:pt x="576008" y="189788"/>
                  </a:moveTo>
                  <a:lnTo>
                    <a:pt x="541629" y="189788"/>
                  </a:lnTo>
                  <a:lnTo>
                    <a:pt x="541629" y="224282"/>
                  </a:lnTo>
                  <a:lnTo>
                    <a:pt x="576008" y="224282"/>
                  </a:lnTo>
                  <a:lnTo>
                    <a:pt x="576008" y="189788"/>
                  </a:lnTo>
                  <a:close/>
                </a:path>
                <a:path w="636269" h="534670">
                  <a:moveTo>
                    <a:pt x="576008" y="120675"/>
                  </a:moveTo>
                  <a:lnTo>
                    <a:pt x="541629" y="120675"/>
                  </a:lnTo>
                  <a:lnTo>
                    <a:pt x="541629" y="155168"/>
                  </a:lnTo>
                  <a:lnTo>
                    <a:pt x="576008" y="155168"/>
                  </a:lnTo>
                  <a:lnTo>
                    <a:pt x="576008" y="120675"/>
                  </a:lnTo>
                  <a:close/>
                </a:path>
                <a:path w="636269" h="534670">
                  <a:moveTo>
                    <a:pt x="636206" y="69964"/>
                  </a:moveTo>
                  <a:lnTo>
                    <a:pt x="619010" y="67818"/>
                  </a:lnTo>
                  <a:lnTo>
                    <a:pt x="619010" y="85191"/>
                  </a:lnTo>
                  <a:lnTo>
                    <a:pt x="619010" y="517220"/>
                  </a:lnTo>
                  <a:lnTo>
                    <a:pt x="541629" y="517220"/>
                  </a:lnTo>
                  <a:lnTo>
                    <a:pt x="541629" y="465493"/>
                  </a:lnTo>
                  <a:lnTo>
                    <a:pt x="507238" y="465493"/>
                  </a:lnTo>
                  <a:lnTo>
                    <a:pt x="507238" y="517220"/>
                  </a:lnTo>
                  <a:lnTo>
                    <a:pt x="429856" y="517220"/>
                  </a:lnTo>
                  <a:lnTo>
                    <a:pt x="429856" y="284467"/>
                  </a:lnTo>
                  <a:lnTo>
                    <a:pt x="429856" y="267233"/>
                  </a:lnTo>
                  <a:lnTo>
                    <a:pt x="429856" y="61480"/>
                  </a:lnTo>
                  <a:lnTo>
                    <a:pt x="619010" y="85191"/>
                  </a:lnTo>
                  <a:lnTo>
                    <a:pt x="619010" y="67818"/>
                  </a:lnTo>
                  <a:lnTo>
                    <a:pt x="568515" y="61480"/>
                  </a:lnTo>
                  <a:lnTo>
                    <a:pt x="412661" y="41948"/>
                  </a:lnTo>
                  <a:lnTo>
                    <a:pt x="412661" y="267233"/>
                  </a:lnTo>
                  <a:lnTo>
                    <a:pt x="412661" y="284467"/>
                  </a:lnTo>
                  <a:lnTo>
                    <a:pt x="412661" y="517220"/>
                  </a:lnTo>
                  <a:lnTo>
                    <a:pt x="335292" y="517220"/>
                  </a:lnTo>
                  <a:lnTo>
                    <a:pt x="335292" y="465493"/>
                  </a:lnTo>
                  <a:lnTo>
                    <a:pt x="300901" y="465493"/>
                  </a:lnTo>
                  <a:lnTo>
                    <a:pt x="300901" y="517220"/>
                  </a:lnTo>
                  <a:lnTo>
                    <a:pt x="223532" y="517220"/>
                  </a:lnTo>
                  <a:lnTo>
                    <a:pt x="223532" y="284467"/>
                  </a:lnTo>
                  <a:lnTo>
                    <a:pt x="412661" y="284467"/>
                  </a:lnTo>
                  <a:lnTo>
                    <a:pt x="412661" y="267233"/>
                  </a:lnTo>
                  <a:lnTo>
                    <a:pt x="318096" y="267233"/>
                  </a:lnTo>
                  <a:lnTo>
                    <a:pt x="318096" y="17233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33"/>
                  </a:lnTo>
                  <a:lnTo>
                    <a:pt x="300901" y="267233"/>
                  </a:lnTo>
                  <a:lnTo>
                    <a:pt x="223532" y="267233"/>
                  </a:lnTo>
                  <a:lnTo>
                    <a:pt x="223532" y="215506"/>
                  </a:lnTo>
                  <a:lnTo>
                    <a:pt x="223532" y="198259"/>
                  </a:lnTo>
                  <a:lnTo>
                    <a:pt x="206336" y="198259"/>
                  </a:lnTo>
                  <a:lnTo>
                    <a:pt x="206336" y="215506"/>
                  </a:lnTo>
                  <a:lnTo>
                    <a:pt x="206336" y="517220"/>
                  </a:lnTo>
                  <a:lnTo>
                    <a:pt x="128955" y="517220"/>
                  </a:lnTo>
                  <a:lnTo>
                    <a:pt x="128955" y="465493"/>
                  </a:lnTo>
                  <a:lnTo>
                    <a:pt x="94576" y="465493"/>
                  </a:lnTo>
                  <a:lnTo>
                    <a:pt x="94576" y="517220"/>
                  </a:lnTo>
                  <a:lnTo>
                    <a:pt x="17195" y="517220"/>
                  </a:lnTo>
                  <a:lnTo>
                    <a:pt x="17195" y="215506"/>
                  </a:lnTo>
                  <a:lnTo>
                    <a:pt x="206336" y="215506"/>
                  </a:lnTo>
                  <a:lnTo>
                    <a:pt x="206336" y="198259"/>
                  </a:lnTo>
                  <a:lnTo>
                    <a:pt x="111760" y="198259"/>
                  </a:lnTo>
                  <a:lnTo>
                    <a:pt x="111760" y="17233"/>
                  </a:lnTo>
                  <a:lnTo>
                    <a:pt x="300901" y="17233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8259"/>
                  </a:lnTo>
                  <a:lnTo>
                    <a:pt x="0" y="198259"/>
                  </a:lnTo>
                  <a:lnTo>
                    <a:pt x="0" y="534454"/>
                  </a:lnTo>
                  <a:lnTo>
                    <a:pt x="636206" y="534454"/>
                  </a:lnTo>
                  <a:lnTo>
                    <a:pt x="636206" y="517220"/>
                  </a:lnTo>
                  <a:lnTo>
                    <a:pt x="636206" y="699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13050" y="3877162"/>
              <a:ext cx="68777" cy="68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29334" y="369464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5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5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5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5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5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5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5">
                  <a:moveTo>
                    <a:pt x="378282" y="303745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5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5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5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5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5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5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5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9634" y="117093"/>
            <a:ext cx="5221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Activities and</a:t>
            </a:r>
            <a:r>
              <a:rPr spc="-45" dirty="0"/>
              <a:t> </a:t>
            </a:r>
            <a:r>
              <a:rPr spc="-5" dirty="0"/>
              <a:t>Events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818620" cy="1793875"/>
            <a:chOff x="0" y="0"/>
            <a:chExt cx="11818620" cy="17938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635" y="1275588"/>
              <a:ext cx="11302365" cy="518159"/>
            </a:xfrm>
            <a:custGeom>
              <a:avLst/>
              <a:gdLst/>
              <a:ahLst/>
              <a:cxnLst/>
              <a:rect l="l" t="t" r="r" b="b"/>
              <a:pathLst>
                <a:path w="11302365" h="518160">
                  <a:moveTo>
                    <a:pt x="11301984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11301984" y="518160"/>
                  </a:lnTo>
                  <a:lnTo>
                    <a:pt x="11301984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6636" y="1275588"/>
            <a:ext cx="11302365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9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624" y="1994407"/>
            <a:ext cx="9148776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Provide and </a:t>
            </a:r>
            <a:r>
              <a:rPr sz="3200" b="1" spc="-5" dirty="0">
                <a:latin typeface="Arial"/>
                <a:cs typeface="Arial"/>
              </a:rPr>
              <a:t>maximize use </a:t>
            </a:r>
            <a:r>
              <a:rPr sz="3200" b="1" dirty="0">
                <a:latin typeface="Arial"/>
                <a:cs typeface="Arial"/>
              </a:rPr>
              <a:t>of online</a:t>
            </a:r>
            <a:r>
              <a:rPr sz="3200" b="1" spc="-1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platforms  which do not require </a:t>
            </a:r>
            <a:r>
              <a:rPr sz="3200" b="1" spc="-5" dirty="0">
                <a:latin typeface="Arial"/>
                <a:cs typeface="Arial"/>
              </a:rPr>
              <a:t>physical </a:t>
            </a:r>
            <a:r>
              <a:rPr sz="3200" b="1" dirty="0">
                <a:latin typeface="Arial"/>
                <a:cs typeface="Arial"/>
              </a:rPr>
              <a:t>interactions or  </a:t>
            </a:r>
            <a:r>
              <a:rPr sz="3200" b="1" spc="-5" dirty="0">
                <a:latin typeface="Arial"/>
                <a:cs typeface="Arial"/>
              </a:rPr>
              <a:t>congregations </a:t>
            </a:r>
            <a:r>
              <a:rPr sz="3200" b="1" dirty="0">
                <a:latin typeface="Arial"/>
                <a:cs typeface="Arial"/>
              </a:rPr>
              <a:t>for the performance of</a:t>
            </a:r>
            <a:r>
              <a:rPr sz="3200" b="1" spc="-1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tasks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6028" y="1253461"/>
            <a:ext cx="1259840" cy="546735"/>
            <a:chOff x="506028" y="1253461"/>
            <a:chExt cx="1259840" cy="546735"/>
          </a:xfrm>
        </p:grpSpPr>
        <p:sp>
          <p:nvSpPr>
            <p:cNvPr id="9" name="object 9"/>
            <p:cNvSpPr/>
            <p:nvPr/>
          </p:nvSpPr>
          <p:spPr>
            <a:xfrm>
              <a:off x="506018" y="1266443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3050" y="1436319"/>
              <a:ext cx="68777" cy="689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9334" y="1253464"/>
              <a:ext cx="636270" cy="545465"/>
            </a:xfrm>
            <a:custGeom>
              <a:avLst/>
              <a:gdLst/>
              <a:ahLst/>
              <a:cxnLst/>
              <a:rect l="l" t="t" r="r" b="b"/>
              <a:pathLst>
                <a:path w="636269" h="545464">
                  <a:moveTo>
                    <a:pt x="85979" y="407746"/>
                  </a:moveTo>
                  <a:lnTo>
                    <a:pt x="68783" y="407746"/>
                  </a:lnTo>
                  <a:lnTo>
                    <a:pt x="68783" y="476707"/>
                  </a:lnTo>
                  <a:lnTo>
                    <a:pt x="85979" y="476707"/>
                  </a:lnTo>
                  <a:lnTo>
                    <a:pt x="85979" y="407746"/>
                  </a:lnTo>
                  <a:close/>
                </a:path>
                <a:path w="636269" h="545464">
                  <a:moveTo>
                    <a:pt x="85979" y="304304"/>
                  </a:moveTo>
                  <a:lnTo>
                    <a:pt x="68783" y="304304"/>
                  </a:lnTo>
                  <a:lnTo>
                    <a:pt x="68783" y="373265"/>
                  </a:lnTo>
                  <a:lnTo>
                    <a:pt x="85979" y="373265"/>
                  </a:lnTo>
                  <a:lnTo>
                    <a:pt x="85979" y="304304"/>
                  </a:lnTo>
                  <a:close/>
                </a:path>
                <a:path w="636269" h="545464">
                  <a:moveTo>
                    <a:pt x="137553" y="407746"/>
                  </a:moveTo>
                  <a:lnTo>
                    <a:pt x="120357" y="407746"/>
                  </a:lnTo>
                  <a:lnTo>
                    <a:pt x="120357" y="476707"/>
                  </a:lnTo>
                  <a:lnTo>
                    <a:pt x="137553" y="476707"/>
                  </a:lnTo>
                  <a:lnTo>
                    <a:pt x="137553" y="407746"/>
                  </a:lnTo>
                  <a:close/>
                </a:path>
                <a:path w="636269" h="545464">
                  <a:moveTo>
                    <a:pt x="137553" y="304304"/>
                  </a:moveTo>
                  <a:lnTo>
                    <a:pt x="120357" y="304304"/>
                  </a:lnTo>
                  <a:lnTo>
                    <a:pt x="120357" y="373265"/>
                  </a:lnTo>
                  <a:lnTo>
                    <a:pt x="137553" y="373265"/>
                  </a:lnTo>
                  <a:lnTo>
                    <a:pt x="137553" y="304304"/>
                  </a:lnTo>
                  <a:close/>
                </a:path>
                <a:path w="636269" h="545464">
                  <a:moveTo>
                    <a:pt x="189141" y="407746"/>
                  </a:moveTo>
                  <a:lnTo>
                    <a:pt x="171945" y="407746"/>
                  </a:lnTo>
                  <a:lnTo>
                    <a:pt x="171945" y="476707"/>
                  </a:lnTo>
                  <a:lnTo>
                    <a:pt x="189141" y="476707"/>
                  </a:lnTo>
                  <a:lnTo>
                    <a:pt x="189141" y="407746"/>
                  </a:lnTo>
                  <a:close/>
                </a:path>
                <a:path w="636269" h="545464">
                  <a:moveTo>
                    <a:pt x="189141" y="304304"/>
                  </a:moveTo>
                  <a:lnTo>
                    <a:pt x="171945" y="304304"/>
                  </a:lnTo>
                  <a:lnTo>
                    <a:pt x="171945" y="373265"/>
                  </a:lnTo>
                  <a:lnTo>
                    <a:pt x="189141" y="373265"/>
                  </a:lnTo>
                  <a:lnTo>
                    <a:pt x="189141" y="304304"/>
                  </a:lnTo>
                  <a:close/>
                </a:path>
                <a:path w="636269" h="545464">
                  <a:moveTo>
                    <a:pt x="378282" y="304304"/>
                  </a:moveTo>
                  <a:lnTo>
                    <a:pt x="257911" y="304304"/>
                  </a:lnTo>
                  <a:lnTo>
                    <a:pt x="257911" y="321538"/>
                  </a:lnTo>
                  <a:lnTo>
                    <a:pt x="378282" y="321538"/>
                  </a:lnTo>
                  <a:lnTo>
                    <a:pt x="378282" y="304304"/>
                  </a:lnTo>
                  <a:close/>
                </a:path>
                <a:path w="636269" h="545464">
                  <a:moveTo>
                    <a:pt x="464248" y="407746"/>
                  </a:moveTo>
                  <a:lnTo>
                    <a:pt x="447052" y="407746"/>
                  </a:lnTo>
                  <a:lnTo>
                    <a:pt x="447052" y="476707"/>
                  </a:lnTo>
                  <a:lnTo>
                    <a:pt x="464248" y="476707"/>
                  </a:lnTo>
                  <a:lnTo>
                    <a:pt x="464248" y="407746"/>
                  </a:lnTo>
                  <a:close/>
                </a:path>
                <a:path w="636269" h="545464">
                  <a:moveTo>
                    <a:pt x="464248" y="304304"/>
                  </a:moveTo>
                  <a:lnTo>
                    <a:pt x="447052" y="304304"/>
                  </a:lnTo>
                  <a:lnTo>
                    <a:pt x="447052" y="373265"/>
                  </a:lnTo>
                  <a:lnTo>
                    <a:pt x="464248" y="373265"/>
                  </a:lnTo>
                  <a:lnTo>
                    <a:pt x="464248" y="304304"/>
                  </a:lnTo>
                  <a:close/>
                </a:path>
                <a:path w="636269" h="545464">
                  <a:moveTo>
                    <a:pt x="515835" y="407746"/>
                  </a:moveTo>
                  <a:lnTo>
                    <a:pt x="498640" y="407746"/>
                  </a:lnTo>
                  <a:lnTo>
                    <a:pt x="498640" y="476707"/>
                  </a:lnTo>
                  <a:lnTo>
                    <a:pt x="515835" y="476707"/>
                  </a:lnTo>
                  <a:lnTo>
                    <a:pt x="515835" y="407746"/>
                  </a:lnTo>
                  <a:close/>
                </a:path>
                <a:path w="636269" h="545464">
                  <a:moveTo>
                    <a:pt x="515835" y="304304"/>
                  </a:moveTo>
                  <a:lnTo>
                    <a:pt x="498640" y="304304"/>
                  </a:lnTo>
                  <a:lnTo>
                    <a:pt x="498640" y="373265"/>
                  </a:lnTo>
                  <a:lnTo>
                    <a:pt x="515835" y="373265"/>
                  </a:lnTo>
                  <a:lnTo>
                    <a:pt x="515835" y="304304"/>
                  </a:lnTo>
                  <a:close/>
                </a:path>
                <a:path w="636269" h="545464">
                  <a:moveTo>
                    <a:pt x="567410" y="407746"/>
                  </a:moveTo>
                  <a:lnTo>
                    <a:pt x="550227" y="407746"/>
                  </a:lnTo>
                  <a:lnTo>
                    <a:pt x="550227" y="476707"/>
                  </a:lnTo>
                  <a:lnTo>
                    <a:pt x="567410" y="476707"/>
                  </a:lnTo>
                  <a:lnTo>
                    <a:pt x="567410" y="407746"/>
                  </a:lnTo>
                  <a:close/>
                </a:path>
                <a:path w="636269" h="545464">
                  <a:moveTo>
                    <a:pt x="567410" y="304304"/>
                  </a:moveTo>
                  <a:lnTo>
                    <a:pt x="550227" y="304304"/>
                  </a:lnTo>
                  <a:lnTo>
                    <a:pt x="550227" y="373265"/>
                  </a:lnTo>
                  <a:lnTo>
                    <a:pt x="567410" y="373265"/>
                  </a:lnTo>
                  <a:lnTo>
                    <a:pt x="567410" y="304304"/>
                  </a:lnTo>
                  <a:close/>
                </a:path>
                <a:path w="636269" h="545464">
                  <a:moveTo>
                    <a:pt x="636206" y="234581"/>
                  </a:moveTo>
                  <a:lnTo>
                    <a:pt x="619010" y="234581"/>
                  </a:lnTo>
                  <a:lnTo>
                    <a:pt x="619010" y="251828"/>
                  </a:lnTo>
                  <a:lnTo>
                    <a:pt x="619010" y="527748"/>
                  </a:lnTo>
                  <a:lnTo>
                    <a:pt x="395478" y="527748"/>
                  </a:lnTo>
                  <a:lnTo>
                    <a:pt x="395478" y="450850"/>
                  </a:lnTo>
                  <a:lnTo>
                    <a:pt x="389394" y="420649"/>
                  </a:lnTo>
                  <a:lnTo>
                    <a:pt x="372808" y="395986"/>
                  </a:lnTo>
                  <a:lnTo>
                    <a:pt x="364705" y="390499"/>
                  </a:lnTo>
                  <a:lnTo>
                    <a:pt x="348221" y="379361"/>
                  </a:lnTo>
                  <a:lnTo>
                    <a:pt x="318096" y="373265"/>
                  </a:lnTo>
                  <a:lnTo>
                    <a:pt x="287985" y="379361"/>
                  </a:lnTo>
                  <a:lnTo>
                    <a:pt x="263385" y="395986"/>
                  </a:lnTo>
                  <a:lnTo>
                    <a:pt x="246799" y="420649"/>
                  </a:lnTo>
                  <a:lnTo>
                    <a:pt x="240728" y="450850"/>
                  </a:lnTo>
                  <a:lnTo>
                    <a:pt x="240728" y="527748"/>
                  </a:lnTo>
                  <a:lnTo>
                    <a:pt x="17195" y="527748"/>
                  </a:lnTo>
                  <a:lnTo>
                    <a:pt x="17195" y="251828"/>
                  </a:lnTo>
                  <a:lnTo>
                    <a:pt x="223532" y="251828"/>
                  </a:lnTo>
                  <a:lnTo>
                    <a:pt x="223532" y="195884"/>
                  </a:lnTo>
                  <a:lnTo>
                    <a:pt x="223545" y="178625"/>
                  </a:lnTo>
                  <a:lnTo>
                    <a:pt x="224358" y="177812"/>
                  </a:lnTo>
                  <a:lnTo>
                    <a:pt x="318096" y="83718"/>
                  </a:lnTo>
                  <a:lnTo>
                    <a:pt x="405638" y="171551"/>
                  </a:lnTo>
                  <a:lnTo>
                    <a:pt x="412661" y="178625"/>
                  </a:lnTo>
                  <a:lnTo>
                    <a:pt x="412661" y="251828"/>
                  </a:lnTo>
                  <a:lnTo>
                    <a:pt x="619010" y="251828"/>
                  </a:lnTo>
                  <a:lnTo>
                    <a:pt x="619010" y="234581"/>
                  </a:lnTo>
                  <a:lnTo>
                    <a:pt x="429856" y="234581"/>
                  </a:lnTo>
                  <a:lnTo>
                    <a:pt x="429856" y="195872"/>
                  </a:lnTo>
                  <a:lnTo>
                    <a:pt x="433438" y="199453"/>
                  </a:lnTo>
                  <a:lnTo>
                    <a:pt x="436981" y="195872"/>
                  </a:lnTo>
                  <a:lnTo>
                    <a:pt x="457593" y="174993"/>
                  </a:lnTo>
                  <a:lnTo>
                    <a:pt x="478231" y="154089"/>
                  </a:lnTo>
                  <a:lnTo>
                    <a:pt x="453745" y="130530"/>
                  </a:lnTo>
                  <a:lnTo>
                    <a:pt x="453745" y="154406"/>
                  </a:lnTo>
                  <a:lnTo>
                    <a:pt x="433412" y="174993"/>
                  </a:lnTo>
                  <a:lnTo>
                    <a:pt x="429920" y="171551"/>
                  </a:lnTo>
                  <a:lnTo>
                    <a:pt x="429856" y="171424"/>
                  </a:lnTo>
                  <a:lnTo>
                    <a:pt x="342379" y="83718"/>
                  </a:lnTo>
                  <a:lnTo>
                    <a:pt x="318096" y="59359"/>
                  </a:lnTo>
                  <a:lnTo>
                    <a:pt x="206336" y="171424"/>
                  </a:lnTo>
                  <a:lnTo>
                    <a:pt x="206336" y="171551"/>
                  </a:lnTo>
                  <a:lnTo>
                    <a:pt x="200050" y="177812"/>
                  </a:lnTo>
                  <a:lnTo>
                    <a:pt x="179120" y="156959"/>
                  </a:lnTo>
                  <a:lnTo>
                    <a:pt x="318096" y="23914"/>
                  </a:lnTo>
                  <a:lnTo>
                    <a:pt x="453745" y="154406"/>
                  </a:lnTo>
                  <a:lnTo>
                    <a:pt x="453745" y="130530"/>
                  </a:lnTo>
                  <a:lnTo>
                    <a:pt x="342938" y="23914"/>
                  </a:lnTo>
                  <a:lnTo>
                    <a:pt x="318096" y="0"/>
                  </a:lnTo>
                  <a:lnTo>
                    <a:pt x="154482" y="156718"/>
                  </a:lnTo>
                  <a:lnTo>
                    <a:pt x="200088" y="202158"/>
                  </a:lnTo>
                  <a:lnTo>
                    <a:pt x="206336" y="195884"/>
                  </a:lnTo>
                  <a:lnTo>
                    <a:pt x="206336" y="234581"/>
                  </a:lnTo>
                  <a:lnTo>
                    <a:pt x="0" y="234581"/>
                  </a:lnTo>
                  <a:lnTo>
                    <a:pt x="0" y="544995"/>
                  </a:lnTo>
                  <a:lnTo>
                    <a:pt x="257911" y="544995"/>
                  </a:lnTo>
                  <a:lnTo>
                    <a:pt x="257911" y="527748"/>
                  </a:lnTo>
                  <a:lnTo>
                    <a:pt x="257911" y="450850"/>
                  </a:lnTo>
                  <a:lnTo>
                    <a:pt x="262648" y="427355"/>
                  </a:lnTo>
                  <a:lnTo>
                    <a:pt x="275539" y="408178"/>
                  </a:lnTo>
                  <a:lnTo>
                    <a:pt x="294678" y="395249"/>
                  </a:lnTo>
                  <a:lnTo>
                    <a:pt x="318096" y="390499"/>
                  </a:lnTo>
                  <a:lnTo>
                    <a:pt x="341528" y="395249"/>
                  </a:lnTo>
                  <a:lnTo>
                    <a:pt x="360654" y="408178"/>
                  </a:lnTo>
                  <a:lnTo>
                    <a:pt x="373545" y="427355"/>
                  </a:lnTo>
                  <a:lnTo>
                    <a:pt x="378282" y="450850"/>
                  </a:lnTo>
                  <a:lnTo>
                    <a:pt x="378282" y="544995"/>
                  </a:lnTo>
                  <a:lnTo>
                    <a:pt x="636206" y="544995"/>
                  </a:lnTo>
                  <a:lnTo>
                    <a:pt x="636206" y="527748"/>
                  </a:lnTo>
                  <a:lnTo>
                    <a:pt x="636206" y="2345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664397" y="1846087"/>
            <a:ext cx="2324735" cy="1706880"/>
            <a:chOff x="9664397" y="1846087"/>
            <a:chExt cx="2324735" cy="1706880"/>
          </a:xfrm>
        </p:grpSpPr>
        <p:sp>
          <p:nvSpPr>
            <p:cNvPr id="13" name="object 13"/>
            <p:cNvSpPr/>
            <p:nvPr/>
          </p:nvSpPr>
          <p:spPr>
            <a:xfrm>
              <a:off x="9949231" y="2310866"/>
              <a:ext cx="2039620" cy="1242060"/>
            </a:xfrm>
            <a:custGeom>
              <a:avLst/>
              <a:gdLst/>
              <a:ahLst/>
              <a:cxnLst/>
              <a:rect l="l" t="t" r="r" b="b"/>
              <a:pathLst>
                <a:path w="2039620" h="1242060">
                  <a:moveTo>
                    <a:pt x="1330058" y="509917"/>
                  </a:moveTo>
                  <a:lnTo>
                    <a:pt x="1326692" y="464058"/>
                  </a:lnTo>
                  <a:lnTo>
                    <a:pt x="1316913" y="420281"/>
                  </a:lnTo>
                  <a:lnTo>
                    <a:pt x="1301216" y="379069"/>
                  </a:lnTo>
                  <a:lnTo>
                    <a:pt x="1280058" y="340906"/>
                  </a:lnTo>
                  <a:lnTo>
                    <a:pt x="1279728" y="340474"/>
                  </a:lnTo>
                  <a:lnTo>
                    <a:pt x="1279728" y="487756"/>
                  </a:lnTo>
                  <a:lnTo>
                    <a:pt x="1279728" y="532091"/>
                  </a:lnTo>
                  <a:lnTo>
                    <a:pt x="1271168" y="579920"/>
                  </a:lnTo>
                  <a:lnTo>
                    <a:pt x="1254302" y="624408"/>
                  </a:lnTo>
                  <a:lnTo>
                    <a:pt x="1229944" y="664654"/>
                  </a:lnTo>
                  <a:lnTo>
                    <a:pt x="1198880" y="699770"/>
                  </a:lnTo>
                  <a:lnTo>
                    <a:pt x="1161884" y="728853"/>
                  </a:lnTo>
                  <a:lnTo>
                    <a:pt x="1119784" y="751001"/>
                  </a:lnTo>
                  <a:lnTo>
                    <a:pt x="1073353" y="765327"/>
                  </a:lnTo>
                  <a:lnTo>
                    <a:pt x="1100874" y="734072"/>
                  </a:lnTo>
                  <a:lnTo>
                    <a:pt x="1108468" y="725436"/>
                  </a:lnTo>
                  <a:lnTo>
                    <a:pt x="1137818" y="681545"/>
                  </a:lnTo>
                  <a:lnTo>
                    <a:pt x="1161097" y="634276"/>
                  </a:lnTo>
                  <a:lnTo>
                    <a:pt x="1177988" y="584250"/>
                  </a:lnTo>
                  <a:lnTo>
                    <a:pt x="1188186" y="532091"/>
                  </a:lnTo>
                  <a:lnTo>
                    <a:pt x="1279728" y="532091"/>
                  </a:lnTo>
                  <a:lnTo>
                    <a:pt x="1279728" y="487756"/>
                  </a:lnTo>
                  <a:lnTo>
                    <a:pt x="1188186" y="487756"/>
                  </a:lnTo>
                  <a:lnTo>
                    <a:pt x="1177975" y="435724"/>
                  </a:lnTo>
                  <a:lnTo>
                    <a:pt x="1161148" y="385800"/>
                  </a:lnTo>
                  <a:lnTo>
                    <a:pt x="1143622" y="350037"/>
                  </a:lnTo>
                  <a:lnTo>
                    <a:pt x="1143622" y="487756"/>
                  </a:lnTo>
                  <a:lnTo>
                    <a:pt x="1143622" y="532091"/>
                  </a:lnTo>
                  <a:lnTo>
                    <a:pt x="1133830" y="577176"/>
                  </a:lnTo>
                  <a:lnTo>
                    <a:pt x="1118514" y="620420"/>
                  </a:lnTo>
                  <a:lnTo>
                    <a:pt x="1097915" y="661314"/>
                  </a:lnTo>
                  <a:lnTo>
                    <a:pt x="1072286" y="699350"/>
                  </a:lnTo>
                  <a:lnTo>
                    <a:pt x="1041869" y="734072"/>
                  </a:lnTo>
                  <a:lnTo>
                    <a:pt x="1041869" y="731634"/>
                  </a:lnTo>
                  <a:lnTo>
                    <a:pt x="1041869" y="532091"/>
                  </a:lnTo>
                  <a:lnTo>
                    <a:pt x="1143622" y="532091"/>
                  </a:lnTo>
                  <a:lnTo>
                    <a:pt x="1143622" y="487756"/>
                  </a:lnTo>
                  <a:lnTo>
                    <a:pt x="1041869" y="487756"/>
                  </a:lnTo>
                  <a:lnTo>
                    <a:pt x="1041869" y="288213"/>
                  </a:lnTo>
                  <a:lnTo>
                    <a:pt x="1041869" y="285559"/>
                  </a:lnTo>
                  <a:lnTo>
                    <a:pt x="1072311" y="320294"/>
                  </a:lnTo>
                  <a:lnTo>
                    <a:pt x="1097953" y="358381"/>
                  </a:lnTo>
                  <a:lnTo>
                    <a:pt x="1118552" y="399313"/>
                  </a:lnTo>
                  <a:lnTo>
                    <a:pt x="1133856" y="442607"/>
                  </a:lnTo>
                  <a:lnTo>
                    <a:pt x="1143622" y="487756"/>
                  </a:lnTo>
                  <a:lnTo>
                    <a:pt x="1143622" y="350037"/>
                  </a:lnTo>
                  <a:lnTo>
                    <a:pt x="1138008" y="338582"/>
                  </a:lnTo>
                  <a:lnTo>
                    <a:pt x="1108875" y="294690"/>
                  </a:lnTo>
                  <a:lnTo>
                    <a:pt x="1100899" y="285559"/>
                  </a:lnTo>
                  <a:lnTo>
                    <a:pt x="1074013" y="254736"/>
                  </a:lnTo>
                  <a:lnTo>
                    <a:pt x="1120305" y="269138"/>
                  </a:lnTo>
                  <a:lnTo>
                    <a:pt x="1162278" y="291312"/>
                  </a:lnTo>
                  <a:lnTo>
                    <a:pt x="1199134" y="320382"/>
                  </a:lnTo>
                  <a:lnTo>
                    <a:pt x="1230096" y="355460"/>
                  </a:lnTo>
                  <a:lnTo>
                    <a:pt x="1254366" y="395643"/>
                  </a:lnTo>
                  <a:lnTo>
                    <a:pt x="1271181" y="440029"/>
                  </a:lnTo>
                  <a:lnTo>
                    <a:pt x="1279728" y="487756"/>
                  </a:lnTo>
                  <a:lnTo>
                    <a:pt x="1279728" y="340474"/>
                  </a:lnTo>
                  <a:lnTo>
                    <a:pt x="1253934" y="306285"/>
                  </a:lnTo>
                  <a:lnTo>
                    <a:pt x="1223327" y="275666"/>
                  </a:lnTo>
                  <a:lnTo>
                    <a:pt x="1195590" y="254736"/>
                  </a:lnTo>
                  <a:lnTo>
                    <a:pt x="1194422" y="253847"/>
                  </a:lnTo>
                  <a:lnTo>
                    <a:pt x="1150543" y="228384"/>
                  </a:lnTo>
                  <a:lnTo>
                    <a:pt x="1109345" y="212674"/>
                  </a:lnTo>
                  <a:lnTo>
                    <a:pt x="1065568" y="202895"/>
                  </a:lnTo>
                  <a:lnTo>
                    <a:pt x="1019708" y="199529"/>
                  </a:lnTo>
                  <a:lnTo>
                    <a:pt x="997534" y="201168"/>
                  </a:lnTo>
                  <a:lnTo>
                    <a:pt x="997534" y="288213"/>
                  </a:lnTo>
                  <a:lnTo>
                    <a:pt x="997534" y="487756"/>
                  </a:lnTo>
                  <a:lnTo>
                    <a:pt x="997534" y="532091"/>
                  </a:lnTo>
                  <a:lnTo>
                    <a:pt x="997534" y="731634"/>
                  </a:lnTo>
                  <a:lnTo>
                    <a:pt x="970051" y="699439"/>
                  </a:lnTo>
                  <a:lnTo>
                    <a:pt x="970051" y="766216"/>
                  </a:lnTo>
                  <a:lnTo>
                    <a:pt x="922858" y="752335"/>
                  </a:lnTo>
                  <a:lnTo>
                    <a:pt x="879995" y="730402"/>
                  </a:lnTo>
                  <a:lnTo>
                    <a:pt x="842302" y="701332"/>
                  </a:lnTo>
                  <a:lnTo>
                    <a:pt x="810590" y="666051"/>
                  </a:lnTo>
                  <a:lnTo>
                    <a:pt x="785698" y="625462"/>
                  </a:lnTo>
                  <a:lnTo>
                    <a:pt x="768464" y="580504"/>
                  </a:lnTo>
                  <a:lnTo>
                    <a:pt x="759675" y="532091"/>
                  </a:lnTo>
                  <a:lnTo>
                    <a:pt x="854557" y="532091"/>
                  </a:lnTo>
                  <a:lnTo>
                    <a:pt x="864857" y="584454"/>
                  </a:lnTo>
                  <a:lnTo>
                    <a:pt x="881862" y="634669"/>
                  </a:lnTo>
                  <a:lnTo>
                    <a:pt x="905268" y="682117"/>
                  </a:lnTo>
                  <a:lnTo>
                    <a:pt x="934770" y="726173"/>
                  </a:lnTo>
                  <a:lnTo>
                    <a:pt x="970051" y="766216"/>
                  </a:lnTo>
                  <a:lnTo>
                    <a:pt x="970051" y="699439"/>
                  </a:lnTo>
                  <a:lnTo>
                    <a:pt x="968082" y="697128"/>
                  </a:lnTo>
                  <a:lnTo>
                    <a:pt x="943267" y="659460"/>
                  </a:lnTo>
                  <a:lnTo>
                    <a:pt x="923353" y="619074"/>
                  </a:lnTo>
                  <a:lnTo>
                    <a:pt x="908558" y="576465"/>
                  </a:lnTo>
                  <a:lnTo>
                    <a:pt x="899121" y="532091"/>
                  </a:lnTo>
                  <a:lnTo>
                    <a:pt x="997534" y="532091"/>
                  </a:lnTo>
                  <a:lnTo>
                    <a:pt x="997534" y="487756"/>
                  </a:lnTo>
                  <a:lnTo>
                    <a:pt x="899121" y="487756"/>
                  </a:lnTo>
                  <a:lnTo>
                    <a:pt x="908507" y="443357"/>
                  </a:lnTo>
                  <a:lnTo>
                    <a:pt x="923277" y="400723"/>
                  </a:lnTo>
                  <a:lnTo>
                    <a:pt x="943190" y="360337"/>
                  </a:lnTo>
                  <a:lnTo>
                    <a:pt x="968019" y="322681"/>
                  </a:lnTo>
                  <a:lnTo>
                    <a:pt x="997534" y="288213"/>
                  </a:lnTo>
                  <a:lnTo>
                    <a:pt x="997534" y="201168"/>
                  </a:lnTo>
                  <a:lnTo>
                    <a:pt x="973848" y="202895"/>
                  </a:lnTo>
                  <a:lnTo>
                    <a:pt x="969606" y="203847"/>
                  </a:lnTo>
                  <a:lnTo>
                    <a:pt x="969606" y="253847"/>
                  </a:lnTo>
                  <a:lnTo>
                    <a:pt x="934466" y="293890"/>
                  </a:lnTo>
                  <a:lnTo>
                    <a:pt x="905090" y="337921"/>
                  </a:lnTo>
                  <a:lnTo>
                    <a:pt x="881773" y="385318"/>
                  </a:lnTo>
                  <a:lnTo>
                    <a:pt x="864831" y="435470"/>
                  </a:lnTo>
                  <a:lnTo>
                    <a:pt x="854557" y="487756"/>
                  </a:lnTo>
                  <a:lnTo>
                    <a:pt x="759675" y="487756"/>
                  </a:lnTo>
                  <a:lnTo>
                    <a:pt x="768413" y="439394"/>
                  </a:lnTo>
                  <a:lnTo>
                    <a:pt x="785596" y="394487"/>
                  </a:lnTo>
                  <a:lnTo>
                    <a:pt x="810425" y="353949"/>
                  </a:lnTo>
                  <a:lnTo>
                    <a:pt x="842073" y="318693"/>
                  </a:lnTo>
                  <a:lnTo>
                    <a:pt x="879703" y="289648"/>
                  </a:lnTo>
                  <a:lnTo>
                    <a:pt x="922489" y="267728"/>
                  </a:lnTo>
                  <a:lnTo>
                    <a:pt x="969606" y="253847"/>
                  </a:lnTo>
                  <a:lnTo>
                    <a:pt x="969606" y="203847"/>
                  </a:lnTo>
                  <a:lnTo>
                    <a:pt x="930071" y="212674"/>
                  </a:lnTo>
                  <a:lnTo>
                    <a:pt x="888873" y="228384"/>
                  </a:lnTo>
                  <a:lnTo>
                    <a:pt x="850722" y="249542"/>
                  </a:lnTo>
                  <a:lnTo>
                    <a:pt x="816102" y="275666"/>
                  </a:lnTo>
                  <a:lnTo>
                    <a:pt x="785482" y="306285"/>
                  </a:lnTo>
                  <a:lnTo>
                    <a:pt x="759358" y="340906"/>
                  </a:lnTo>
                  <a:lnTo>
                    <a:pt x="738212" y="379069"/>
                  </a:lnTo>
                  <a:lnTo>
                    <a:pt x="722503" y="420281"/>
                  </a:lnTo>
                  <a:lnTo>
                    <a:pt x="712724" y="464058"/>
                  </a:lnTo>
                  <a:lnTo>
                    <a:pt x="709358" y="509917"/>
                  </a:lnTo>
                  <a:lnTo>
                    <a:pt x="712724" y="555790"/>
                  </a:lnTo>
                  <a:lnTo>
                    <a:pt x="722503" y="599567"/>
                  </a:lnTo>
                  <a:lnTo>
                    <a:pt x="738212" y="640778"/>
                  </a:lnTo>
                  <a:lnTo>
                    <a:pt x="759358" y="678929"/>
                  </a:lnTo>
                  <a:lnTo>
                    <a:pt x="785482" y="713562"/>
                  </a:lnTo>
                  <a:lnTo>
                    <a:pt x="816102" y="744181"/>
                  </a:lnTo>
                  <a:lnTo>
                    <a:pt x="850722" y="770305"/>
                  </a:lnTo>
                  <a:lnTo>
                    <a:pt x="888873" y="791464"/>
                  </a:lnTo>
                  <a:lnTo>
                    <a:pt x="930071" y="807173"/>
                  </a:lnTo>
                  <a:lnTo>
                    <a:pt x="973848" y="816952"/>
                  </a:lnTo>
                  <a:lnTo>
                    <a:pt x="1019708" y="820318"/>
                  </a:lnTo>
                  <a:lnTo>
                    <a:pt x="1065568" y="816952"/>
                  </a:lnTo>
                  <a:lnTo>
                    <a:pt x="1109345" y="807173"/>
                  </a:lnTo>
                  <a:lnTo>
                    <a:pt x="1150543" y="791464"/>
                  </a:lnTo>
                  <a:lnTo>
                    <a:pt x="1188694" y="770305"/>
                  </a:lnTo>
                  <a:lnTo>
                    <a:pt x="1194117" y="766216"/>
                  </a:lnTo>
                  <a:lnTo>
                    <a:pt x="1195298" y="765327"/>
                  </a:lnTo>
                  <a:lnTo>
                    <a:pt x="1253934" y="713562"/>
                  </a:lnTo>
                  <a:lnTo>
                    <a:pt x="1280058" y="678929"/>
                  </a:lnTo>
                  <a:lnTo>
                    <a:pt x="1301216" y="640778"/>
                  </a:lnTo>
                  <a:lnTo>
                    <a:pt x="1316913" y="599567"/>
                  </a:lnTo>
                  <a:lnTo>
                    <a:pt x="1326692" y="555790"/>
                  </a:lnTo>
                  <a:lnTo>
                    <a:pt x="1328432" y="532091"/>
                  </a:lnTo>
                  <a:lnTo>
                    <a:pt x="1330058" y="509917"/>
                  </a:lnTo>
                  <a:close/>
                </a:path>
                <a:path w="2039620" h="1242060">
                  <a:moveTo>
                    <a:pt x="1773402" y="88684"/>
                  </a:moveTo>
                  <a:lnTo>
                    <a:pt x="1766443" y="54165"/>
                  </a:lnTo>
                  <a:lnTo>
                    <a:pt x="1747431" y="25971"/>
                  </a:lnTo>
                  <a:lnTo>
                    <a:pt x="1719249" y="6972"/>
                  </a:lnTo>
                  <a:lnTo>
                    <a:pt x="1684731" y="0"/>
                  </a:lnTo>
                  <a:lnTo>
                    <a:pt x="1640395" y="0"/>
                  </a:lnTo>
                  <a:lnTo>
                    <a:pt x="1640395" y="133019"/>
                  </a:lnTo>
                  <a:lnTo>
                    <a:pt x="1640395" y="886828"/>
                  </a:lnTo>
                  <a:lnTo>
                    <a:pt x="399021" y="886828"/>
                  </a:lnTo>
                  <a:lnTo>
                    <a:pt x="399021" y="133019"/>
                  </a:lnTo>
                  <a:lnTo>
                    <a:pt x="1640395" y="133019"/>
                  </a:lnTo>
                  <a:lnTo>
                    <a:pt x="1640395" y="0"/>
                  </a:lnTo>
                  <a:lnTo>
                    <a:pt x="354685" y="0"/>
                  </a:lnTo>
                  <a:lnTo>
                    <a:pt x="320167" y="6972"/>
                  </a:lnTo>
                  <a:lnTo>
                    <a:pt x="291985" y="25971"/>
                  </a:lnTo>
                  <a:lnTo>
                    <a:pt x="272973" y="54165"/>
                  </a:lnTo>
                  <a:lnTo>
                    <a:pt x="266014" y="88684"/>
                  </a:lnTo>
                  <a:lnTo>
                    <a:pt x="266014" y="1019848"/>
                  </a:lnTo>
                  <a:lnTo>
                    <a:pt x="1773402" y="1019848"/>
                  </a:lnTo>
                  <a:lnTo>
                    <a:pt x="1773402" y="886828"/>
                  </a:lnTo>
                  <a:lnTo>
                    <a:pt x="1773402" y="133019"/>
                  </a:lnTo>
                  <a:lnTo>
                    <a:pt x="1773402" y="88684"/>
                  </a:lnTo>
                  <a:close/>
                </a:path>
                <a:path w="2039620" h="1242060">
                  <a:moveTo>
                    <a:pt x="2039454" y="1108532"/>
                  </a:moveTo>
                  <a:lnTo>
                    <a:pt x="1152715" y="1108532"/>
                  </a:lnTo>
                  <a:lnTo>
                    <a:pt x="1151610" y="1138897"/>
                  </a:lnTo>
                  <a:lnTo>
                    <a:pt x="1141285" y="1150696"/>
                  </a:lnTo>
                  <a:lnTo>
                    <a:pt x="1130541" y="1152867"/>
                  </a:lnTo>
                  <a:lnTo>
                    <a:pt x="900671" y="1151775"/>
                  </a:lnTo>
                  <a:lnTo>
                    <a:pt x="888873" y="1141437"/>
                  </a:lnTo>
                  <a:lnTo>
                    <a:pt x="886701" y="1108532"/>
                  </a:lnTo>
                  <a:lnTo>
                    <a:pt x="0" y="1108532"/>
                  </a:lnTo>
                  <a:lnTo>
                    <a:pt x="0" y="1152867"/>
                  </a:lnTo>
                  <a:lnTo>
                    <a:pt x="6972" y="1187386"/>
                  </a:lnTo>
                  <a:lnTo>
                    <a:pt x="25971" y="1215580"/>
                  </a:lnTo>
                  <a:lnTo>
                    <a:pt x="54165" y="1234579"/>
                  </a:lnTo>
                  <a:lnTo>
                    <a:pt x="88671" y="1241552"/>
                  </a:lnTo>
                  <a:lnTo>
                    <a:pt x="1950783" y="1241552"/>
                  </a:lnTo>
                  <a:lnTo>
                    <a:pt x="1985289" y="1234579"/>
                  </a:lnTo>
                  <a:lnTo>
                    <a:pt x="2013470" y="1215580"/>
                  </a:lnTo>
                  <a:lnTo>
                    <a:pt x="2032482" y="1187386"/>
                  </a:lnTo>
                  <a:lnTo>
                    <a:pt x="2039454" y="1152867"/>
                  </a:lnTo>
                  <a:lnTo>
                    <a:pt x="2039454" y="1108532"/>
                  </a:lnTo>
                  <a:close/>
                </a:path>
              </a:pathLst>
            </a:custGeom>
            <a:solidFill>
              <a:srgbClr val="6D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64395" y="1846097"/>
              <a:ext cx="986155" cy="1545590"/>
            </a:xfrm>
            <a:custGeom>
              <a:avLst/>
              <a:gdLst/>
              <a:ahLst/>
              <a:cxnLst/>
              <a:rect l="l" t="t" r="r" b="b"/>
              <a:pathLst>
                <a:path w="986154" h="1545589">
                  <a:moveTo>
                    <a:pt x="494055" y="514756"/>
                  </a:moveTo>
                  <a:lnTo>
                    <a:pt x="491858" y="508114"/>
                  </a:lnTo>
                  <a:lnTo>
                    <a:pt x="478129" y="466483"/>
                  </a:lnTo>
                  <a:lnTo>
                    <a:pt x="455460" y="440220"/>
                  </a:lnTo>
                  <a:lnTo>
                    <a:pt x="446074" y="429348"/>
                  </a:lnTo>
                  <a:lnTo>
                    <a:pt x="402437" y="406958"/>
                  </a:lnTo>
                  <a:lnTo>
                    <a:pt x="397281" y="406552"/>
                  </a:lnTo>
                  <a:lnTo>
                    <a:pt x="397281" y="483336"/>
                  </a:lnTo>
                  <a:lnTo>
                    <a:pt x="396151" y="497535"/>
                  </a:lnTo>
                  <a:lnTo>
                    <a:pt x="389890" y="509765"/>
                  </a:lnTo>
                  <a:lnTo>
                    <a:pt x="379488" y="518756"/>
                  </a:lnTo>
                  <a:lnTo>
                    <a:pt x="365975" y="523227"/>
                  </a:lnTo>
                  <a:lnTo>
                    <a:pt x="351790" y="522084"/>
                  </a:lnTo>
                  <a:lnTo>
                    <a:pt x="339559" y="515810"/>
                  </a:lnTo>
                  <a:lnTo>
                    <a:pt x="330581" y="505409"/>
                  </a:lnTo>
                  <a:lnTo>
                    <a:pt x="326123" y="491883"/>
                  </a:lnTo>
                  <a:lnTo>
                    <a:pt x="327279" y="477672"/>
                  </a:lnTo>
                  <a:lnTo>
                    <a:pt x="333540" y="465455"/>
                  </a:lnTo>
                  <a:lnTo>
                    <a:pt x="343928" y="456463"/>
                  </a:lnTo>
                  <a:lnTo>
                    <a:pt x="357428" y="451980"/>
                  </a:lnTo>
                  <a:lnTo>
                    <a:pt x="371614" y="453123"/>
                  </a:lnTo>
                  <a:lnTo>
                    <a:pt x="383857" y="459422"/>
                  </a:lnTo>
                  <a:lnTo>
                    <a:pt x="392836" y="469823"/>
                  </a:lnTo>
                  <a:lnTo>
                    <a:pt x="397281" y="483336"/>
                  </a:lnTo>
                  <a:lnTo>
                    <a:pt x="397281" y="406552"/>
                  </a:lnTo>
                  <a:lnTo>
                    <a:pt x="351802" y="402894"/>
                  </a:lnTo>
                  <a:lnTo>
                    <a:pt x="303568" y="418820"/>
                  </a:lnTo>
                  <a:lnTo>
                    <a:pt x="266471" y="450900"/>
                  </a:lnTo>
                  <a:lnTo>
                    <a:pt x="244106" y="494563"/>
                  </a:lnTo>
                  <a:lnTo>
                    <a:pt x="240068" y="545236"/>
                  </a:lnTo>
                  <a:lnTo>
                    <a:pt x="255981" y="593521"/>
                  </a:lnTo>
                  <a:lnTo>
                    <a:pt x="288048" y="630656"/>
                  </a:lnTo>
                  <a:lnTo>
                    <a:pt x="331685" y="653046"/>
                  </a:lnTo>
                  <a:lnTo>
                    <a:pt x="382308" y="657098"/>
                  </a:lnTo>
                  <a:lnTo>
                    <a:pt x="430542" y="641184"/>
                  </a:lnTo>
                  <a:lnTo>
                    <a:pt x="467639" y="609092"/>
                  </a:lnTo>
                  <a:lnTo>
                    <a:pt x="481457" y="582129"/>
                  </a:lnTo>
                  <a:lnTo>
                    <a:pt x="303415" y="603504"/>
                  </a:lnTo>
                  <a:lnTo>
                    <a:pt x="299580" y="570674"/>
                  </a:lnTo>
                  <a:lnTo>
                    <a:pt x="329399" y="544258"/>
                  </a:lnTo>
                  <a:lnTo>
                    <a:pt x="367055" y="532066"/>
                  </a:lnTo>
                  <a:lnTo>
                    <a:pt x="382028" y="531431"/>
                  </a:lnTo>
                  <a:lnTo>
                    <a:pt x="389509" y="531939"/>
                  </a:lnTo>
                  <a:lnTo>
                    <a:pt x="433666" y="545744"/>
                  </a:lnTo>
                  <a:lnTo>
                    <a:pt x="445782" y="586409"/>
                  </a:lnTo>
                  <a:lnTo>
                    <a:pt x="481457" y="582129"/>
                  </a:lnTo>
                  <a:lnTo>
                    <a:pt x="490004" y="565429"/>
                  </a:lnTo>
                  <a:lnTo>
                    <a:pt x="493877" y="516851"/>
                  </a:lnTo>
                  <a:lnTo>
                    <a:pt x="494055" y="514756"/>
                  </a:lnTo>
                  <a:close/>
                </a:path>
                <a:path w="986154" h="1545589">
                  <a:moveTo>
                    <a:pt x="985621" y="1390510"/>
                  </a:moveTo>
                  <a:lnTo>
                    <a:pt x="972273" y="1279309"/>
                  </a:lnTo>
                  <a:lnTo>
                    <a:pt x="908773" y="750214"/>
                  </a:lnTo>
                  <a:lnTo>
                    <a:pt x="908773" y="1286929"/>
                  </a:lnTo>
                  <a:lnTo>
                    <a:pt x="210324" y="1370749"/>
                  </a:lnTo>
                  <a:lnTo>
                    <a:pt x="76835" y="258584"/>
                  </a:lnTo>
                  <a:lnTo>
                    <a:pt x="775296" y="174777"/>
                  </a:lnTo>
                  <a:lnTo>
                    <a:pt x="908773" y="1286929"/>
                  </a:lnTo>
                  <a:lnTo>
                    <a:pt x="908773" y="750214"/>
                  </a:lnTo>
                  <a:lnTo>
                    <a:pt x="838796" y="167144"/>
                  </a:lnTo>
                  <a:lnTo>
                    <a:pt x="831164" y="103593"/>
                  </a:lnTo>
                  <a:lnTo>
                    <a:pt x="825449" y="55930"/>
                  </a:lnTo>
                  <a:lnTo>
                    <a:pt x="817435" y="31813"/>
                  </a:lnTo>
                  <a:lnTo>
                    <a:pt x="801408" y="13284"/>
                  </a:lnTo>
                  <a:lnTo>
                    <a:pt x="779614" y="2082"/>
                  </a:lnTo>
                  <a:lnTo>
                    <a:pt x="754329" y="0"/>
                  </a:lnTo>
                  <a:lnTo>
                    <a:pt x="494957" y="31127"/>
                  </a:lnTo>
                  <a:lnTo>
                    <a:pt x="494957" y="119761"/>
                  </a:lnTo>
                  <a:lnTo>
                    <a:pt x="494195" y="129298"/>
                  </a:lnTo>
                  <a:lnTo>
                    <a:pt x="490004" y="137490"/>
                  </a:lnTo>
                  <a:lnTo>
                    <a:pt x="483044" y="143484"/>
                  </a:lnTo>
                  <a:lnTo>
                    <a:pt x="474002" y="146456"/>
                  </a:lnTo>
                  <a:lnTo>
                    <a:pt x="362877" y="159791"/>
                  </a:lnTo>
                  <a:lnTo>
                    <a:pt x="353390" y="159042"/>
                  </a:lnTo>
                  <a:lnTo>
                    <a:pt x="345211" y="154863"/>
                  </a:lnTo>
                  <a:lnTo>
                    <a:pt x="339204" y="147904"/>
                  </a:lnTo>
                  <a:lnTo>
                    <a:pt x="336207" y="138823"/>
                  </a:lnTo>
                  <a:lnTo>
                    <a:pt x="336969" y="129336"/>
                  </a:lnTo>
                  <a:lnTo>
                    <a:pt x="341160" y="121145"/>
                  </a:lnTo>
                  <a:lnTo>
                    <a:pt x="348119" y="115125"/>
                  </a:lnTo>
                  <a:lnTo>
                    <a:pt x="357162" y="112128"/>
                  </a:lnTo>
                  <a:lnTo>
                    <a:pt x="468287" y="98793"/>
                  </a:lnTo>
                  <a:lnTo>
                    <a:pt x="477774" y="99555"/>
                  </a:lnTo>
                  <a:lnTo>
                    <a:pt x="485952" y="103771"/>
                  </a:lnTo>
                  <a:lnTo>
                    <a:pt x="491972" y="110744"/>
                  </a:lnTo>
                  <a:lnTo>
                    <a:pt x="494957" y="119761"/>
                  </a:lnTo>
                  <a:lnTo>
                    <a:pt x="494957" y="31127"/>
                  </a:lnTo>
                  <a:lnTo>
                    <a:pt x="55867" y="83820"/>
                  </a:lnTo>
                  <a:lnTo>
                    <a:pt x="13271" y="107873"/>
                  </a:lnTo>
                  <a:lnTo>
                    <a:pt x="0" y="154990"/>
                  </a:lnTo>
                  <a:lnTo>
                    <a:pt x="160172" y="1489583"/>
                  </a:lnTo>
                  <a:lnTo>
                    <a:pt x="168173" y="1513687"/>
                  </a:lnTo>
                  <a:lnTo>
                    <a:pt x="184213" y="1532229"/>
                  </a:lnTo>
                  <a:lnTo>
                    <a:pt x="206006" y="1543431"/>
                  </a:lnTo>
                  <a:lnTo>
                    <a:pt x="231292" y="1545513"/>
                  </a:lnTo>
                  <a:lnTo>
                    <a:pt x="929754" y="1461681"/>
                  </a:lnTo>
                  <a:lnTo>
                    <a:pt x="953833" y="1453680"/>
                  </a:lnTo>
                  <a:lnTo>
                    <a:pt x="972362" y="1437627"/>
                  </a:lnTo>
                  <a:lnTo>
                    <a:pt x="983551" y="1415821"/>
                  </a:lnTo>
                  <a:lnTo>
                    <a:pt x="985621" y="1390510"/>
                  </a:lnTo>
                  <a:close/>
                </a:path>
              </a:pathLst>
            </a:custGeom>
            <a:solidFill>
              <a:srgbClr val="F47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122616" y="2723339"/>
              <a:ext cx="115475" cy="1051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122426" y="2463060"/>
              <a:ext cx="112754" cy="1080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86112" y="2518473"/>
              <a:ext cx="578485" cy="502920"/>
            </a:xfrm>
            <a:custGeom>
              <a:avLst/>
              <a:gdLst/>
              <a:ahLst/>
              <a:cxnLst/>
              <a:rect l="l" t="t" r="r" b="b"/>
              <a:pathLst>
                <a:path w="578484" h="502919">
                  <a:moveTo>
                    <a:pt x="163461" y="8559"/>
                  </a:moveTo>
                  <a:lnTo>
                    <a:pt x="127850" y="8572"/>
                  </a:lnTo>
                  <a:lnTo>
                    <a:pt x="116090" y="6705"/>
                  </a:lnTo>
                  <a:lnTo>
                    <a:pt x="112610" y="224358"/>
                  </a:lnTo>
                  <a:lnTo>
                    <a:pt x="148691" y="225259"/>
                  </a:lnTo>
                  <a:lnTo>
                    <a:pt x="160540" y="227469"/>
                  </a:lnTo>
                  <a:lnTo>
                    <a:pt x="163461" y="8559"/>
                  </a:lnTo>
                  <a:close/>
                </a:path>
                <a:path w="578484" h="502919">
                  <a:moveTo>
                    <a:pt x="253987" y="360311"/>
                  </a:moveTo>
                  <a:lnTo>
                    <a:pt x="251790" y="353669"/>
                  </a:lnTo>
                  <a:lnTo>
                    <a:pt x="238061" y="312039"/>
                  </a:lnTo>
                  <a:lnTo>
                    <a:pt x="215392" y="285775"/>
                  </a:lnTo>
                  <a:lnTo>
                    <a:pt x="205994" y="274904"/>
                  </a:lnTo>
                  <a:lnTo>
                    <a:pt x="205676" y="274751"/>
                  </a:lnTo>
                  <a:lnTo>
                    <a:pt x="205676" y="431990"/>
                  </a:lnTo>
                  <a:lnTo>
                    <a:pt x="63347" y="449072"/>
                  </a:lnTo>
                  <a:lnTo>
                    <a:pt x="59512" y="416229"/>
                  </a:lnTo>
                  <a:lnTo>
                    <a:pt x="61493" y="410667"/>
                  </a:lnTo>
                  <a:lnTo>
                    <a:pt x="65481" y="406679"/>
                  </a:lnTo>
                  <a:lnTo>
                    <a:pt x="98145" y="385597"/>
                  </a:lnTo>
                  <a:lnTo>
                    <a:pt x="141960" y="376986"/>
                  </a:lnTo>
                  <a:lnTo>
                    <a:pt x="149440" y="377494"/>
                  </a:lnTo>
                  <a:lnTo>
                    <a:pt x="193598" y="391299"/>
                  </a:lnTo>
                  <a:lnTo>
                    <a:pt x="205676" y="431990"/>
                  </a:lnTo>
                  <a:lnTo>
                    <a:pt x="205676" y="274751"/>
                  </a:lnTo>
                  <a:lnTo>
                    <a:pt x="162369" y="252514"/>
                  </a:lnTo>
                  <a:lnTo>
                    <a:pt x="157213" y="252107"/>
                  </a:lnTo>
                  <a:lnTo>
                    <a:pt x="157213" y="328891"/>
                  </a:lnTo>
                  <a:lnTo>
                    <a:pt x="156083" y="343090"/>
                  </a:lnTo>
                  <a:lnTo>
                    <a:pt x="149821" y="355320"/>
                  </a:lnTo>
                  <a:lnTo>
                    <a:pt x="139420" y="364312"/>
                  </a:lnTo>
                  <a:lnTo>
                    <a:pt x="125907" y="368782"/>
                  </a:lnTo>
                  <a:lnTo>
                    <a:pt x="111721" y="367639"/>
                  </a:lnTo>
                  <a:lnTo>
                    <a:pt x="99491" y="361365"/>
                  </a:lnTo>
                  <a:lnTo>
                    <a:pt x="90512" y="350964"/>
                  </a:lnTo>
                  <a:lnTo>
                    <a:pt x="86055" y="337439"/>
                  </a:lnTo>
                  <a:lnTo>
                    <a:pt x="87210" y="323227"/>
                  </a:lnTo>
                  <a:lnTo>
                    <a:pt x="93472" y="311010"/>
                  </a:lnTo>
                  <a:lnTo>
                    <a:pt x="103860" y="302018"/>
                  </a:lnTo>
                  <a:lnTo>
                    <a:pt x="117360" y="297535"/>
                  </a:lnTo>
                  <a:lnTo>
                    <a:pt x="131546" y="298678"/>
                  </a:lnTo>
                  <a:lnTo>
                    <a:pt x="143789" y="304977"/>
                  </a:lnTo>
                  <a:lnTo>
                    <a:pt x="152755" y="315379"/>
                  </a:lnTo>
                  <a:lnTo>
                    <a:pt x="157213" y="328891"/>
                  </a:lnTo>
                  <a:lnTo>
                    <a:pt x="157213" y="252107"/>
                  </a:lnTo>
                  <a:lnTo>
                    <a:pt x="111734" y="248450"/>
                  </a:lnTo>
                  <a:lnTo>
                    <a:pt x="63500" y="264375"/>
                  </a:lnTo>
                  <a:lnTo>
                    <a:pt x="26403" y="296456"/>
                  </a:lnTo>
                  <a:lnTo>
                    <a:pt x="4038" y="340118"/>
                  </a:lnTo>
                  <a:lnTo>
                    <a:pt x="0" y="390791"/>
                  </a:lnTo>
                  <a:lnTo>
                    <a:pt x="15913" y="439077"/>
                  </a:lnTo>
                  <a:lnTo>
                    <a:pt x="47980" y="476211"/>
                  </a:lnTo>
                  <a:lnTo>
                    <a:pt x="91617" y="498602"/>
                  </a:lnTo>
                  <a:lnTo>
                    <a:pt x="142240" y="502653"/>
                  </a:lnTo>
                  <a:lnTo>
                    <a:pt x="190474" y="486740"/>
                  </a:lnTo>
                  <a:lnTo>
                    <a:pt x="227571" y="454647"/>
                  </a:lnTo>
                  <a:lnTo>
                    <a:pt x="241376" y="427697"/>
                  </a:lnTo>
                  <a:lnTo>
                    <a:pt x="249936" y="410984"/>
                  </a:lnTo>
                  <a:lnTo>
                    <a:pt x="253822" y="362381"/>
                  </a:lnTo>
                  <a:lnTo>
                    <a:pt x="253987" y="360311"/>
                  </a:lnTo>
                  <a:close/>
                </a:path>
                <a:path w="578484" h="502919">
                  <a:moveTo>
                    <a:pt x="578421" y="111861"/>
                  </a:moveTo>
                  <a:lnTo>
                    <a:pt x="562508" y="63588"/>
                  </a:lnTo>
                  <a:lnTo>
                    <a:pt x="530440" y="26454"/>
                  </a:lnTo>
                  <a:lnTo>
                    <a:pt x="486803" y="4051"/>
                  </a:lnTo>
                  <a:lnTo>
                    <a:pt x="481660" y="3644"/>
                  </a:lnTo>
                  <a:lnTo>
                    <a:pt x="481660" y="80441"/>
                  </a:lnTo>
                  <a:lnTo>
                    <a:pt x="480529" y="94640"/>
                  </a:lnTo>
                  <a:lnTo>
                    <a:pt x="474256" y="106870"/>
                  </a:lnTo>
                  <a:lnTo>
                    <a:pt x="463867" y="115862"/>
                  </a:lnTo>
                  <a:lnTo>
                    <a:pt x="450354" y="120332"/>
                  </a:lnTo>
                  <a:lnTo>
                    <a:pt x="436156" y="119189"/>
                  </a:lnTo>
                  <a:lnTo>
                    <a:pt x="423938" y="112915"/>
                  </a:lnTo>
                  <a:lnTo>
                    <a:pt x="414947" y="102501"/>
                  </a:lnTo>
                  <a:lnTo>
                    <a:pt x="410489" y="88988"/>
                  </a:lnTo>
                  <a:lnTo>
                    <a:pt x="411645" y="74777"/>
                  </a:lnTo>
                  <a:lnTo>
                    <a:pt x="417918" y="62560"/>
                  </a:lnTo>
                  <a:lnTo>
                    <a:pt x="428294" y="53568"/>
                  </a:lnTo>
                  <a:lnTo>
                    <a:pt x="441794" y="49085"/>
                  </a:lnTo>
                  <a:lnTo>
                    <a:pt x="455980" y="50215"/>
                  </a:lnTo>
                  <a:lnTo>
                    <a:pt x="468236" y="56527"/>
                  </a:lnTo>
                  <a:lnTo>
                    <a:pt x="477202" y="66929"/>
                  </a:lnTo>
                  <a:lnTo>
                    <a:pt x="481660" y="80441"/>
                  </a:lnTo>
                  <a:lnTo>
                    <a:pt x="481660" y="3644"/>
                  </a:lnTo>
                  <a:lnTo>
                    <a:pt x="436181" y="0"/>
                  </a:lnTo>
                  <a:lnTo>
                    <a:pt x="387946" y="15925"/>
                  </a:lnTo>
                  <a:lnTo>
                    <a:pt x="350850" y="48006"/>
                  </a:lnTo>
                  <a:lnTo>
                    <a:pt x="328472" y="91668"/>
                  </a:lnTo>
                  <a:lnTo>
                    <a:pt x="324434" y="142341"/>
                  </a:lnTo>
                  <a:lnTo>
                    <a:pt x="340360" y="190614"/>
                  </a:lnTo>
                  <a:lnTo>
                    <a:pt x="372414" y="227749"/>
                  </a:lnTo>
                  <a:lnTo>
                    <a:pt x="416052" y="250151"/>
                  </a:lnTo>
                  <a:lnTo>
                    <a:pt x="466686" y="254203"/>
                  </a:lnTo>
                  <a:lnTo>
                    <a:pt x="514921" y="238277"/>
                  </a:lnTo>
                  <a:lnTo>
                    <a:pt x="552018" y="206197"/>
                  </a:lnTo>
                  <a:lnTo>
                    <a:pt x="565823" y="179247"/>
                  </a:lnTo>
                  <a:lnTo>
                    <a:pt x="387794" y="200609"/>
                  </a:lnTo>
                  <a:lnTo>
                    <a:pt x="383959" y="167779"/>
                  </a:lnTo>
                  <a:lnTo>
                    <a:pt x="413766" y="141351"/>
                  </a:lnTo>
                  <a:lnTo>
                    <a:pt x="451421" y="129171"/>
                  </a:lnTo>
                  <a:lnTo>
                    <a:pt x="466407" y="128536"/>
                  </a:lnTo>
                  <a:lnTo>
                    <a:pt x="473875" y="129044"/>
                  </a:lnTo>
                  <a:lnTo>
                    <a:pt x="518045" y="142849"/>
                  </a:lnTo>
                  <a:lnTo>
                    <a:pt x="530136" y="183527"/>
                  </a:lnTo>
                  <a:lnTo>
                    <a:pt x="565823" y="179247"/>
                  </a:lnTo>
                  <a:lnTo>
                    <a:pt x="574382" y="162534"/>
                  </a:lnTo>
                  <a:lnTo>
                    <a:pt x="578256" y="113944"/>
                  </a:lnTo>
                  <a:lnTo>
                    <a:pt x="578421" y="111861"/>
                  </a:lnTo>
                  <a:close/>
                </a:path>
              </a:pathLst>
            </a:custGeom>
            <a:solidFill>
              <a:srgbClr val="F47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516636" y="3909059"/>
            <a:ext cx="11302365" cy="516890"/>
          </a:xfrm>
          <a:custGeom>
            <a:avLst/>
            <a:gdLst/>
            <a:ahLst/>
            <a:cxnLst/>
            <a:rect l="l" t="t" r="r" b="b"/>
            <a:pathLst>
              <a:path w="11302365" h="516889">
                <a:moveTo>
                  <a:pt x="11301984" y="0"/>
                </a:moveTo>
                <a:lnTo>
                  <a:pt x="0" y="0"/>
                </a:lnTo>
                <a:lnTo>
                  <a:pt x="0" y="516636"/>
                </a:lnTo>
                <a:lnTo>
                  <a:pt x="11301984" y="516636"/>
                </a:lnTo>
                <a:lnTo>
                  <a:pt x="11301984" y="0"/>
                </a:lnTo>
                <a:close/>
              </a:path>
            </a:pathLst>
          </a:custGeom>
          <a:solidFill>
            <a:srgbClr val="1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16636" y="3909059"/>
            <a:ext cx="11302365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3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16046" y="4658614"/>
            <a:ext cx="828040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Limit travel only </a:t>
            </a:r>
            <a:r>
              <a:rPr sz="3200" b="1" dirty="0">
                <a:latin typeface="Arial"/>
                <a:cs typeface="Arial"/>
              </a:rPr>
              <a:t>to the </a:t>
            </a:r>
            <a:r>
              <a:rPr sz="3200" b="1" spc="-5" dirty="0">
                <a:latin typeface="Arial"/>
                <a:cs typeface="Arial"/>
              </a:rPr>
              <a:t>most critical </a:t>
            </a:r>
            <a:r>
              <a:rPr sz="3200" b="1" dirty="0">
                <a:latin typeface="Arial"/>
                <a:cs typeface="Arial"/>
              </a:rPr>
              <a:t>or  </a:t>
            </a:r>
            <a:r>
              <a:rPr sz="3200" b="1" spc="-5" dirty="0">
                <a:latin typeface="Arial"/>
                <a:cs typeface="Arial"/>
              </a:rPr>
              <a:t>essential official </a:t>
            </a:r>
            <a:r>
              <a:rPr sz="3200" b="1" dirty="0">
                <a:latin typeface="Arial"/>
                <a:cs typeface="Arial"/>
              </a:rPr>
              <a:t>functions as </a:t>
            </a:r>
            <a:r>
              <a:rPr sz="3200" b="1" spc="-5" dirty="0">
                <a:latin typeface="Arial"/>
                <a:cs typeface="Arial"/>
              </a:rPr>
              <a:t>determined  </a:t>
            </a:r>
            <a:r>
              <a:rPr sz="3200" b="1" dirty="0">
                <a:latin typeface="Arial"/>
                <a:cs typeface="Arial"/>
              </a:rPr>
              <a:t>by the Secretary or her </a:t>
            </a:r>
            <a:r>
              <a:rPr sz="3200" b="1" spc="-5" dirty="0">
                <a:latin typeface="Arial"/>
                <a:cs typeface="Arial"/>
              </a:rPr>
              <a:t>designated</a:t>
            </a:r>
            <a:r>
              <a:rPr sz="3200" b="1" spc="-1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officers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06028" y="3886662"/>
            <a:ext cx="1259840" cy="546735"/>
            <a:chOff x="506028" y="3886662"/>
            <a:chExt cx="1259840" cy="546735"/>
          </a:xfrm>
        </p:grpSpPr>
        <p:sp>
          <p:nvSpPr>
            <p:cNvPr id="22" name="object 22"/>
            <p:cNvSpPr/>
            <p:nvPr/>
          </p:nvSpPr>
          <p:spPr>
            <a:xfrm>
              <a:off x="506018" y="3899915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13050" y="4069186"/>
              <a:ext cx="68777" cy="68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29334" y="3886669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5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5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5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5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5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5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5">
                  <a:moveTo>
                    <a:pt x="378282" y="303745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5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5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5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5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5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5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5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550163" y="5992367"/>
            <a:ext cx="2661285" cy="127000"/>
          </a:xfrm>
          <a:custGeom>
            <a:avLst/>
            <a:gdLst/>
            <a:ahLst/>
            <a:cxnLst/>
            <a:rect l="l" t="t" r="r" b="b"/>
            <a:pathLst>
              <a:path w="2661285" h="127000">
                <a:moveTo>
                  <a:pt x="2660904" y="0"/>
                </a:moveTo>
                <a:lnTo>
                  <a:pt x="0" y="0"/>
                </a:lnTo>
                <a:lnTo>
                  <a:pt x="0" y="126491"/>
                </a:lnTo>
                <a:lnTo>
                  <a:pt x="2660904" y="126491"/>
                </a:lnTo>
                <a:lnTo>
                  <a:pt x="2660904" y="0"/>
                </a:lnTo>
                <a:close/>
              </a:path>
            </a:pathLst>
          </a:custGeom>
          <a:solidFill>
            <a:srgbClr val="FCC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2324" y="4654444"/>
            <a:ext cx="2581275" cy="838200"/>
          </a:xfrm>
          <a:custGeom>
            <a:avLst/>
            <a:gdLst/>
            <a:ahLst/>
            <a:cxnLst/>
            <a:rect l="l" t="t" r="r" b="b"/>
            <a:pathLst>
              <a:path w="2581275" h="838200">
                <a:moveTo>
                  <a:pt x="556667" y="0"/>
                </a:moveTo>
                <a:lnTo>
                  <a:pt x="426360" y="26140"/>
                </a:lnTo>
                <a:lnTo>
                  <a:pt x="412531" y="50825"/>
                </a:lnTo>
                <a:lnTo>
                  <a:pt x="415109" y="59753"/>
                </a:lnTo>
                <a:lnTo>
                  <a:pt x="421127" y="67288"/>
                </a:lnTo>
                <a:lnTo>
                  <a:pt x="952470" y="509248"/>
                </a:lnTo>
                <a:lnTo>
                  <a:pt x="430792" y="618595"/>
                </a:lnTo>
                <a:lnTo>
                  <a:pt x="156142" y="383518"/>
                </a:lnTo>
                <a:lnTo>
                  <a:pt x="110527" y="366194"/>
                </a:lnTo>
                <a:lnTo>
                  <a:pt x="16645" y="384026"/>
                </a:lnTo>
                <a:lnTo>
                  <a:pt x="0" y="410045"/>
                </a:lnTo>
                <a:lnTo>
                  <a:pt x="2980" y="419205"/>
                </a:lnTo>
                <a:lnTo>
                  <a:pt x="206637" y="765280"/>
                </a:lnTo>
                <a:lnTo>
                  <a:pt x="238835" y="798316"/>
                </a:lnTo>
                <a:lnTo>
                  <a:pt x="282672" y="812778"/>
                </a:lnTo>
                <a:lnTo>
                  <a:pt x="525661" y="831574"/>
                </a:lnTo>
                <a:lnTo>
                  <a:pt x="577174" y="834931"/>
                </a:lnTo>
                <a:lnTo>
                  <a:pt x="628719" y="837068"/>
                </a:lnTo>
                <a:lnTo>
                  <a:pt x="680275" y="837985"/>
                </a:lnTo>
                <a:lnTo>
                  <a:pt x="731821" y="837684"/>
                </a:lnTo>
                <a:lnTo>
                  <a:pt x="783334" y="836165"/>
                </a:lnTo>
                <a:lnTo>
                  <a:pt x="834793" y="833431"/>
                </a:lnTo>
                <a:lnTo>
                  <a:pt x="886176" y="829482"/>
                </a:lnTo>
                <a:lnTo>
                  <a:pt x="937462" y="824321"/>
                </a:lnTo>
                <a:lnTo>
                  <a:pt x="988628" y="817947"/>
                </a:lnTo>
                <a:lnTo>
                  <a:pt x="1039653" y="810363"/>
                </a:lnTo>
                <a:lnTo>
                  <a:pt x="1090515" y="801570"/>
                </a:lnTo>
                <a:lnTo>
                  <a:pt x="1141192" y="791569"/>
                </a:lnTo>
                <a:lnTo>
                  <a:pt x="2368901" y="534140"/>
                </a:lnTo>
                <a:lnTo>
                  <a:pt x="2484407" y="494500"/>
                </a:lnTo>
                <a:lnTo>
                  <a:pt x="2558567" y="442253"/>
                </a:lnTo>
                <a:lnTo>
                  <a:pt x="2581245" y="365992"/>
                </a:lnTo>
                <a:lnTo>
                  <a:pt x="2567669" y="342493"/>
                </a:lnTo>
                <a:lnTo>
                  <a:pt x="2499259" y="298870"/>
                </a:lnTo>
                <a:lnTo>
                  <a:pt x="2451243" y="280165"/>
                </a:lnTo>
                <a:lnTo>
                  <a:pt x="2398564" y="264479"/>
                </a:lnTo>
                <a:lnTo>
                  <a:pt x="2344630" y="252520"/>
                </a:lnTo>
                <a:lnTo>
                  <a:pt x="2292850" y="244997"/>
                </a:lnTo>
                <a:lnTo>
                  <a:pt x="2246634" y="242622"/>
                </a:lnTo>
                <a:lnTo>
                  <a:pt x="2209389" y="246104"/>
                </a:lnTo>
                <a:lnTo>
                  <a:pt x="1474186" y="400028"/>
                </a:lnTo>
                <a:lnTo>
                  <a:pt x="601124" y="8233"/>
                </a:lnTo>
                <a:lnTo>
                  <a:pt x="586743" y="3171"/>
                </a:lnTo>
                <a:lnTo>
                  <a:pt x="571830" y="406"/>
                </a:lnTo>
                <a:lnTo>
                  <a:pt x="556667" y="0"/>
                </a:lnTo>
                <a:close/>
              </a:path>
            </a:pathLst>
          </a:custGeom>
          <a:solidFill>
            <a:srgbClr val="FCC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692" y="138506"/>
            <a:ext cx="6789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Required Health</a:t>
            </a:r>
            <a:r>
              <a:rPr spc="-50" dirty="0"/>
              <a:t> </a:t>
            </a:r>
            <a:r>
              <a:rPr spc="-5" dirty="0"/>
              <a:t>Standards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12747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9168" y="1716735"/>
            <a:ext cx="771398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720" algn="l"/>
              </a:tabLst>
            </a:pPr>
            <a:r>
              <a:rPr sz="3200" b="1" dirty="0">
                <a:latin typeface="Arial"/>
                <a:cs typeface="Arial"/>
              </a:rPr>
              <a:t>Shall be </a:t>
            </a:r>
            <a:r>
              <a:rPr sz="3200" b="1" spc="-5" dirty="0">
                <a:latin typeface="Arial"/>
                <a:cs typeface="Arial"/>
              </a:rPr>
              <a:t>adopted </a:t>
            </a:r>
            <a:r>
              <a:rPr sz="3200" dirty="0">
                <a:latin typeface="Arial"/>
                <a:cs typeface="Arial"/>
              </a:rPr>
              <a:t>by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DepEd CO,  ROs, SDOs,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all </a:t>
            </a:r>
            <a:r>
              <a:rPr sz="3200" spc="-5" dirty="0">
                <a:latin typeface="Arial"/>
                <a:cs typeface="Arial"/>
              </a:rPr>
              <a:t>public and </a:t>
            </a:r>
            <a:r>
              <a:rPr sz="3200" dirty="0">
                <a:latin typeface="Arial"/>
                <a:cs typeface="Arial"/>
              </a:rPr>
              <a:t>private  </a:t>
            </a:r>
            <a:r>
              <a:rPr sz="3200" spc="-5" dirty="0">
                <a:latin typeface="Arial"/>
                <a:cs typeface="Arial"/>
              </a:rPr>
              <a:t>elementary and </a:t>
            </a:r>
            <a:r>
              <a:rPr sz="3200" dirty="0">
                <a:latin typeface="Arial"/>
                <a:cs typeface="Arial"/>
              </a:rPr>
              <a:t>secondary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schools/CLCs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300">
              <a:latin typeface="Arial"/>
              <a:cs typeface="Arial"/>
            </a:endParaRPr>
          </a:p>
          <a:p>
            <a:pPr marL="299085" marR="365125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3200" b="1" dirty="0">
                <a:latin typeface="Arial"/>
                <a:cs typeface="Arial"/>
              </a:rPr>
              <a:t>Primarily </a:t>
            </a:r>
            <a:r>
              <a:rPr sz="3200" spc="-5" dirty="0">
                <a:latin typeface="Arial"/>
                <a:cs typeface="Arial"/>
              </a:rPr>
              <a:t>based </a:t>
            </a:r>
            <a:r>
              <a:rPr sz="3200" dirty="0">
                <a:latin typeface="Arial"/>
                <a:cs typeface="Arial"/>
              </a:rPr>
              <a:t>on the DOH AO</a:t>
            </a:r>
            <a:r>
              <a:rPr sz="3200" spc="-2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2020-  0015 or the </a:t>
            </a:r>
            <a:r>
              <a:rPr sz="3200" i="1" spc="-5" dirty="0">
                <a:latin typeface="Arial"/>
                <a:cs typeface="Arial"/>
              </a:rPr>
              <a:t>Guidelines </a:t>
            </a:r>
            <a:r>
              <a:rPr sz="3200" i="1" dirty="0">
                <a:latin typeface="Arial"/>
                <a:cs typeface="Arial"/>
              </a:rPr>
              <a:t>on </a:t>
            </a:r>
            <a:r>
              <a:rPr sz="3200" i="1" spc="-5" dirty="0">
                <a:latin typeface="Arial"/>
                <a:cs typeface="Arial"/>
              </a:rPr>
              <a:t>the </a:t>
            </a:r>
            <a:r>
              <a:rPr sz="3200" i="1" dirty="0">
                <a:latin typeface="Arial"/>
                <a:cs typeface="Arial"/>
              </a:rPr>
              <a:t>Risk-  Based </a:t>
            </a:r>
            <a:r>
              <a:rPr sz="3200" i="1" spc="-5" dirty="0">
                <a:latin typeface="Arial"/>
                <a:cs typeface="Arial"/>
              </a:rPr>
              <a:t>Public Health Standards </a:t>
            </a:r>
            <a:r>
              <a:rPr sz="3200" i="1" dirty="0">
                <a:latin typeface="Arial"/>
                <a:cs typeface="Arial"/>
              </a:rPr>
              <a:t>of  COVID-19</a:t>
            </a:r>
            <a:r>
              <a:rPr sz="3200" i="1" spc="-4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Mitigation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406256" y="1551558"/>
            <a:ext cx="3404870" cy="4280535"/>
            <a:chOff x="8406256" y="1551558"/>
            <a:chExt cx="3404870" cy="4280535"/>
          </a:xfrm>
        </p:grpSpPr>
        <p:sp>
          <p:nvSpPr>
            <p:cNvPr id="6" name="object 6"/>
            <p:cNvSpPr/>
            <p:nvPr/>
          </p:nvSpPr>
          <p:spPr>
            <a:xfrm>
              <a:off x="8406256" y="1551558"/>
              <a:ext cx="3404870" cy="4280535"/>
            </a:xfrm>
            <a:custGeom>
              <a:avLst/>
              <a:gdLst/>
              <a:ahLst/>
              <a:cxnLst/>
              <a:rect l="l" t="t" r="r" b="b"/>
              <a:pathLst>
                <a:path w="3404870" h="4280535">
                  <a:moveTo>
                    <a:pt x="219328" y="0"/>
                  </a:moveTo>
                  <a:lnTo>
                    <a:pt x="0" y="4110202"/>
                  </a:lnTo>
                  <a:lnTo>
                    <a:pt x="3185414" y="4280204"/>
                  </a:lnTo>
                  <a:lnTo>
                    <a:pt x="3202738" y="3955541"/>
                  </a:lnTo>
                  <a:lnTo>
                    <a:pt x="2893568" y="3955541"/>
                  </a:lnTo>
                  <a:lnTo>
                    <a:pt x="324739" y="3818381"/>
                  </a:lnTo>
                  <a:lnTo>
                    <a:pt x="511175" y="324738"/>
                  </a:lnTo>
                  <a:lnTo>
                    <a:pt x="3396488" y="324738"/>
                  </a:lnTo>
                  <a:lnTo>
                    <a:pt x="3404743" y="170052"/>
                  </a:lnTo>
                  <a:lnTo>
                    <a:pt x="219328" y="0"/>
                  </a:lnTo>
                  <a:close/>
                </a:path>
                <a:path w="3404870" h="4280535">
                  <a:moveTo>
                    <a:pt x="3396488" y="324738"/>
                  </a:moveTo>
                  <a:lnTo>
                    <a:pt x="511175" y="324738"/>
                  </a:lnTo>
                  <a:lnTo>
                    <a:pt x="3080004" y="461771"/>
                  </a:lnTo>
                  <a:lnTo>
                    <a:pt x="2893568" y="3955541"/>
                  </a:lnTo>
                  <a:lnTo>
                    <a:pt x="3202738" y="3955541"/>
                  </a:lnTo>
                  <a:lnTo>
                    <a:pt x="3396488" y="324738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68965" y="2412745"/>
              <a:ext cx="884555" cy="252095"/>
            </a:xfrm>
            <a:custGeom>
              <a:avLst/>
              <a:gdLst/>
              <a:ahLst/>
              <a:cxnLst/>
              <a:rect l="l" t="t" r="r" b="b"/>
              <a:pathLst>
                <a:path w="884554" h="252094">
                  <a:moveTo>
                    <a:pt x="10922" y="0"/>
                  </a:moveTo>
                  <a:lnTo>
                    <a:pt x="0" y="205486"/>
                  </a:lnTo>
                  <a:lnTo>
                    <a:pt x="873378" y="252094"/>
                  </a:lnTo>
                  <a:lnTo>
                    <a:pt x="884427" y="46608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rgbClr val="EF5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25150" y="3234689"/>
              <a:ext cx="884555" cy="252729"/>
            </a:xfrm>
            <a:custGeom>
              <a:avLst/>
              <a:gdLst/>
              <a:ahLst/>
              <a:cxnLst/>
              <a:rect l="l" t="t" r="r" b="b"/>
              <a:pathLst>
                <a:path w="884554" h="252729">
                  <a:moveTo>
                    <a:pt x="10922" y="0"/>
                  </a:moveTo>
                  <a:lnTo>
                    <a:pt x="0" y="205612"/>
                  </a:lnTo>
                  <a:lnTo>
                    <a:pt x="873378" y="252222"/>
                  </a:lnTo>
                  <a:lnTo>
                    <a:pt x="884301" y="46736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rgbClr val="6D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393" y="4878831"/>
              <a:ext cx="884555" cy="252095"/>
            </a:xfrm>
            <a:custGeom>
              <a:avLst/>
              <a:gdLst/>
              <a:ahLst/>
              <a:cxnLst/>
              <a:rect l="l" t="t" r="r" b="b"/>
              <a:pathLst>
                <a:path w="884554" h="252095">
                  <a:moveTo>
                    <a:pt x="10922" y="0"/>
                  </a:moveTo>
                  <a:lnTo>
                    <a:pt x="0" y="205486"/>
                  </a:lnTo>
                  <a:lnTo>
                    <a:pt x="873378" y="252095"/>
                  </a:lnTo>
                  <a:lnTo>
                    <a:pt x="884301" y="46609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rgbClr val="91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81208" y="4056760"/>
              <a:ext cx="884555" cy="252095"/>
            </a:xfrm>
            <a:custGeom>
              <a:avLst/>
              <a:gdLst/>
              <a:ahLst/>
              <a:cxnLst/>
              <a:rect l="l" t="t" r="r" b="b"/>
              <a:pathLst>
                <a:path w="884554" h="252095">
                  <a:moveTo>
                    <a:pt x="10922" y="0"/>
                  </a:moveTo>
                  <a:lnTo>
                    <a:pt x="0" y="205486"/>
                  </a:lnTo>
                  <a:lnTo>
                    <a:pt x="873379" y="252094"/>
                  </a:lnTo>
                  <a:lnTo>
                    <a:pt x="884427" y="46608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rgbClr val="FCC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96069" y="2131186"/>
              <a:ext cx="771525" cy="608965"/>
            </a:xfrm>
            <a:custGeom>
              <a:avLst/>
              <a:gdLst/>
              <a:ahLst/>
              <a:cxnLst/>
              <a:rect l="l" t="t" r="r" b="b"/>
              <a:pathLst>
                <a:path w="771525" h="608964">
                  <a:moveTo>
                    <a:pt x="635126" y="0"/>
                  </a:moveTo>
                  <a:lnTo>
                    <a:pt x="278002" y="320928"/>
                  </a:lnTo>
                  <a:lnTo>
                    <a:pt x="151510" y="180212"/>
                  </a:lnTo>
                  <a:lnTo>
                    <a:pt x="0" y="316357"/>
                  </a:lnTo>
                  <a:lnTo>
                    <a:pt x="262635" y="608711"/>
                  </a:lnTo>
                  <a:lnTo>
                    <a:pt x="771398" y="151511"/>
                  </a:lnTo>
                  <a:lnTo>
                    <a:pt x="635126" y="0"/>
                  </a:lnTo>
                  <a:close/>
                </a:path>
              </a:pathLst>
            </a:custGeom>
            <a:solidFill>
              <a:srgbClr val="EF5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52254" y="2953130"/>
              <a:ext cx="771525" cy="608965"/>
            </a:xfrm>
            <a:custGeom>
              <a:avLst/>
              <a:gdLst/>
              <a:ahLst/>
              <a:cxnLst/>
              <a:rect l="l" t="t" r="r" b="b"/>
              <a:pathLst>
                <a:path w="771525" h="608964">
                  <a:moveTo>
                    <a:pt x="635126" y="0"/>
                  </a:moveTo>
                  <a:lnTo>
                    <a:pt x="277875" y="321056"/>
                  </a:lnTo>
                  <a:lnTo>
                    <a:pt x="151511" y="180340"/>
                  </a:lnTo>
                  <a:lnTo>
                    <a:pt x="0" y="316484"/>
                  </a:lnTo>
                  <a:lnTo>
                    <a:pt x="262636" y="608711"/>
                  </a:lnTo>
                  <a:lnTo>
                    <a:pt x="771271" y="151638"/>
                  </a:lnTo>
                  <a:lnTo>
                    <a:pt x="635126" y="0"/>
                  </a:lnTo>
                  <a:close/>
                </a:path>
              </a:pathLst>
            </a:custGeom>
            <a:solidFill>
              <a:srgbClr val="6D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08312" y="3775201"/>
              <a:ext cx="771525" cy="608965"/>
            </a:xfrm>
            <a:custGeom>
              <a:avLst/>
              <a:gdLst/>
              <a:ahLst/>
              <a:cxnLst/>
              <a:rect l="l" t="t" r="r" b="b"/>
              <a:pathLst>
                <a:path w="771525" h="608964">
                  <a:moveTo>
                    <a:pt x="635126" y="0"/>
                  </a:moveTo>
                  <a:lnTo>
                    <a:pt x="278002" y="321056"/>
                  </a:lnTo>
                  <a:lnTo>
                    <a:pt x="151510" y="180340"/>
                  </a:lnTo>
                  <a:lnTo>
                    <a:pt x="0" y="316484"/>
                  </a:lnTo>
                  <a:lnTo>
                    <a:pt x="262635" y="608711"/>
                  </a:lnTo>
                  <a:lnTo>
                    <a:pt x="771397" y="151511"/>
                  </a:lnTo>
                  <a:lnTo>
                    <a:pt x="635126" y="0"/>
                  </a:lnTo>
                  <a:close/>
                </a:path>
              </a:pathLst>
            </a:custGeom>
            <a:solidFill>
              <a:srgbClr val="FCC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65005" y="4586985"/>
              <a:ext cx="771525" cy="608965"/>
            </a:xfrm>
            <a:custGeom>
              <a:avLst/>
              <a:gdLst/>
              <a:ahLst/>
              <a:cxnLst/>
              <a:rect l="l" t="t" r="r" b="b"/>
              <a:pathLst>
                <a:path w="771525" h="608964">
                  <a:moveTo>
                    <a:pt x="635126" y="0"/>
                  </a:moveTo>
                  <a:lnTo>
                    <a:pt x="278002" y="321056"/>
                  </a:lnTo>
                  <a:lnTo>
                    <a:pt x="151511" y="180339"/>
                  </a:lnTo>
                  <a:lnTo>
                    <a:pt x="0" y="316483"/>
                  </a:lnTo>
                  <a:lnTo>
                    <a:pt x="262636" y="608711"/>
                  </a:lnTo>
                  <a:lnTo>
                    <a:pt x="771398" y="151511"/>
                  </a:lnTo>
                  <a:lnTo>
                    <a:pt x="635126" y="0"/>
                  </a:lnTo>
                  <a:close/>
                </a:path>
              </a:pathLst>
            </a:custGeom>
            <a:solidFill>
              <a:srgbClr val="91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867133" y="6603932"/>
            <a:ext cx="171450" cy="20510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Bookman Uralic"/>
                <a:cs typeface="Bookman Uralic"/>
              </a:rPr>
              <a:pPr marL="38100">
                <a:lnSpc>
                  <a:spcPct val="100000"/>
                </a:lnSpc>
                <a:spcBef>
                  <a:spcPts val="30"/>
                </a:spcBef>
              </a:pPr>
              <a:t>2</a:t>
            </a:fld>
            <a:endParaRPr sz="1200">
              <a:latin typeface="Bookman Uralic"/>
              <a:cs typeface="Bookman Ural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9634" y="117093"/>
            <a:ext cx="5221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Activities and</a:t>
            </a:r>
            <a:r>
              <a:rPr spc="-45" dirty="0"/>
              <a:t> </a:t>
            </a:r>
            <a:r>
              <a:rPr spc="-5" dirty="0"/>
              <a:t>Events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86870" cy="1841500"/>
            <a:chOff x="0" y="0"/>
            <a:chExt cx="11786870" cy="1841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24355"/>
              <a:ext cx="11302365" cy="516890"/>
            </a:xfrm>
            <a:custGeom>
              <a:avLst/>
              <a:gdLst/>
              <a:ahLst/>
              <a:cxnLst/>
              <a:rect l="l" t="t" r="r" b="b"/>
              <a:pathLst>
                <a:path w="11302365" h="516889">
                  <a:moveTo>
                    <a:pt x="11301984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1984" y="516636"/>
                  </a:lnTo>
                  <a:lnTo>
                    <a:pt x="11301984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24355"/>
            <a:ext cx="11302365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42107" y="1972182"/>
            <a:ext cx="834707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Devise and </a:t>
            </a:r>
            <a:r>
              <a:rPr sz="3200" b="1" spc="-5" dirty="0">
                <a:latin typeface="Arial"/>
                <a:cs typeface="Arial"/>
              </a:rPr>
              <a:t>implement alternative </a:t>
            </a:r>
            <a:r>
              <a:rPr sz="3200" b="1" dirty="0">
                <a:latin typeface="Arial"/>
                <a:cs typeface="Arial"/>
              </a:rPr>
              <a:t>means</a:t>
            </a:r>
            <a:r>
              <a:rPr sz="3200" b="1" spc="-11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  recording and monitoring</a:t>
            </a:r>
            <a:r>
              <a:rPr sz="3200" b="1" spc="-9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attendance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4024" y="1301958"/>
            <a:ext cx="1259840" cy="546735"/>
            <a:chOff x="474024" y="1301958"/>
            <a:chExt cx="1259840" cy="546735"/>
          </a:xfrm>
        </p:grpSpPr>
        <p:sp>
          <p:nvSpPr>
            <p:cNvPr id="9" name="object 9"/>
            <p:cNvSpPr/>
            <p:nvPr/>
          </p:nvSpPr>
          <p:spPr>
            <a:xfrm>
              <a:off x="474014" y="1315211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1046" y="148448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7330" y="130196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4">
                  <a:moveTo>
                    <a:pt x="378282" y="303733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33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33"/>
                  </a:moveTo>
                  <a:lnTo>
                    <a:pt x="447052" y="303733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33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33"/>
                  </a:moveTo>
                  <a:lnTo>
                    <a:pt x="498640" y="303733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33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33"/>
                  </a:moveTo>
                  <a:lnTo>
                    <a:pt x="550227" y="303733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33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14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14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85125" y="2118386"/>
            <a:ext cx="1247140" cy="1473200"/>
            <a:chOff x="885125" y="2118386"/>
            <a:chExt cx="1247140" cy="1473200"/>
          </a:xfrm>
        </p:grpSpPr>
        <p:sp>
          <p:nvSpPr>
            <p:cNvPr id="13" name="object 13"/>
            <p:cNvSpPr/>
            <p:nvPr/>
          </p:nvSpPr>
          <p:spPr>
            <a:xfrm>
              <a:off x="885113" y="2118397"/>
              <a:ext cx="1247140" cy="1473200"/>
            </a:xfrm>
            <a:custGeom>
              <a:avLst/>
              <a:gdLst/>
              <a:ahLst/>
              <a:cxnLst/>
              <a:rect l="l" t="t" r="r" b="b"/>
              <a:pathLst>
                <a:path w="1247139" h="1473200">
                  <a:moveTo>
                    <a:pt x="855535" y="340766"/>
                  </a:moveTo>
                  <a:lnTo>
                    <a:pt x="842340" y="277266"/>
                  </a:lnTo>
                  <a:lnTo>
                    <a:pt x="572744" y="333273"/>
                  </a:lnTo>
                  <a:lnTo>
                    <a:pt x="585927" y="396773"/>
                  </a:lnTo>
                  <a:lnTo>
                    <a:pt x="855535" y="340766"/>
                  </a:lnTo>
                  <a:close/>
                </a:path>
                <a:path w="1247139" h="1473200">
                  <a:moveTo>
                    <a:pt x="908291" y="594728"/>
                  </a:moveTo>
                  <a:lnTo>
                    <a:pt x="895096" y="531228"/>
                  </a:lnTo>
                  <a:lnTo>
                    <a:pt x="625500" y="587235"/>
                  </a:lnTo>
                  <a:lnTo>
                    <a:pt x="638683" y="650735"/>
                  </a:lnTo>
                  <a:lnTo>
                    <a:pt x="908291" y="594728"/>
                  </a:lnTo>
                  <a:close/>
                </a:path>
                <a:path w="1247139" h="1473200">
                  <a:moveTo>
                    <a:pt x="961047" y="848690"/>
                  </a:moveTo>
                  <a:lnTo>
                    <a:pt x="947851" y="785190"/>
                  </a:lnTo>
                  <a:lnTo>
                    <a:pt x="678256" y="841197"/>
                  </a:lnTo>
                  <a:lnTo>
                    <a:pt x="691438" y="904697"/>
                  </a:lnTo>
                  <a:lnTo>
                    <a:pt x="961047" y="848690"/>
                  </a:lnTo>
                  <a:close/>
                </a:path>
                <a:path w="1247139" h="1473200">
                  <a:moveTo>
                    <a:pt x="1013802" y="1102652"/>
                  </a:moveTo>
                  <a:lnTo>
                    <a:pt x="1000607" y="1039152"/>
                  </a:lnTo>
                  <a:lnTo>
                    <a:pt x="731012" y="1095159"/>
                  </a:lnTo>
                  <a:lnTo>
                    <a:pt x="744194" y="1158659"/>
                  </a:lnTo>
                  <a:lnTo>
                    <a:pt x="1013802" y="1102652"/>
                  </a:lnTo>
                  <a:close/>
                </a:path>
                <a:path w="1247139" h="1473200">
                  <a:moveTo>
                    <a:pt x="1227188" y="1174216"/>
                  </a:moveTo>
                  <a:lnTo>
                    <a:pt x="1002969" y="94881"/>
                  </a:lnTo>
                  <a:lnTo>
                    <a:pt x="907821" y="114655"/>
                  </a:lnTo>
                  <a:lnTo>
                    <a:pt x="1132039" y="1193990"/>
                  </a:lnTo>
                  <a:lnTo>
                    <a:pt x="1227188" y="1174216"/>
                  </a:lnTo>
                  <a:close/>
                </a:path>
                <a:path w="1247139" h="1473200">
                  <a:moveTo>
                    <a:pt x="1246847" y="1268857"/>
                  </a:moveTo>
                  <a:lnTo>
                    <a:pt x="1227213" y="1174318"/>
                  </a:lnTo>
                  <a:lnTo>
                    <a:pt x="339102" y="1358811"/>
                  </a:lnTo>
                  <a:lnTo>
                    <a:pt x="114795" y="279031"/>
                  </a:lnTo>
                  <a:lnTo>
                    <a:pt x="1002906" y="94538"/>
                  </a:lnTo>
                  <a:lnTo>
                    <a:pt x="983259" y="0"/>
                  </a:lnTo>
                  <a:lnTo>
                    <a:pt x="0" y="204254"/>
                  </a:lnTo>
                  <a:lnTo>
                    <a:pt x="19646" y="298792"/>
                  </a:lnTo>
                  <a:lnTo>
                    <a:pt x="243954" y="1378572"/>
                  </a:lnTo>
                  <a:lnTo>
                    <a:pt x="263588" y="1473111"/>
                  </a:lnTo>
                  <a:lnTo>
                    <a:pt x="1246847" y="1268857"/>
                  </a:lnTo>
                  <a:close/>
                </a:path>
              </a:pathLst>
            </a:custGeom>
            <a:solidFill>
              <a:srgbClr val="EF5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0756" y="2401956"/>
              <a:ext cx="221524" cy="2153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83512" y="2655917"/>
              <a:ext cx="221524" cy="2153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36269" y="2909879"/>
              <a:ext cx="221524" cy="2153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88366" y="3160666"/>
              <a:ext cx="221524" cy="2153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484631" y="3874008"/>
            <a:ext cx="11302365" cy="516890"/>
          </a:xfrm>
          <a:custGeom>
            <a:avLst/>
            <a:gdLst/>
            <a:ahLst/>
            <a:cxnLst/>
            <a:rect l="l" t="t" r="r" b="b"/>
            <a:pathLst>
              <a:path w="11302365" h="516889">
                <a:moveTo>
                  <a:pt x="11301984" y="0"/>
                </a:moveTo>
                <a:lnTo>
                  <a:pt x="0" y="0"/>
                </a:lnTo>
                <a:lnTo>
                  <a:pt x="0" y="516636"/>
                </a:lnTo>
                <a:lnTo>
                  <a:pt x="11301984" y="516636"/>
                </a:lnTo>
                <a:lnTo>
                  <a:pt x="11301984" y="0"/>
                </a:lnTo>
                <a:close/>
              </a:path>
            </a:pathLst>
          </a:custGeom>
          <a:solidFill>
            <a:srgbClr val="1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4631" y="3874008"/>
            <a:ext cx="11302365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3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42107" y="4602607"/>
            <a:ext cx="51212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Set a </a:t>
            </a:r>
            <a:r>
              <a:rPr sz="3200" b="1" spc="-5" dirty="0">
                <a:latin typeface="Arial"/>
                <a:cs typeface="Arial"/>
              </a:rPr>
              <a:t>flexible </a:t>
            </a:r>
            <a:r>
              <a:rPr sz="3200" b="1" dirty="0">
                <a:latin typeface="Arial"/>
                <a:cs typeface="Arial"/>
              </a:rPr>
              <a:t>dining</a:t>
            </a:r>
            <a:r>
              <a:rPr sz="3200" b="1" spc="-10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policy</a:t>
            </a:r>
            <a:endParaRPr sz="3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4014" y="3864863"/>
            <a:ext cx="636270" cy="534035"/>
          </a:xfrm>
          <a:custGeom>
            <a:avLst/>
            <a:gdLst/>
            <a:ahLst/>
            <a:cxnLst/>
            <a:rect l="l" t="t" r="r" b="b"/>
            <a:pathLst>
              <a:path w="636269" h="534035">
                <a:moveTo>
                  <a:pt x="94589" y="395960"/>
                </a:moveTo>
                <a:lnTo>
                  <a:pt x="60198" y="395960"/>
                </a:lnTo>
                <a:lnTo>
                  <a:pt x="60198" y="430390"/>
                </a:lnTo>
                <a:lnTo>
                  <a:pt x="94589" y="430390"/>
                </a:lnTo>
                <a:lnTo>
                  <a:pt x="94589" y="395960"/>
                </a:lnTo>
                <a:close/>
              </a:path>
              <a:path w="636269" h="534035">
                <a:moveTo>
                  <a:pt x="94589" y="326974"/>
                </a:moveTo>
                <a:lnTo>
                  <a:pt x="60198" y="326974"/>
                </a:lnTo>
                <a:lnTo>
                  <a:pt x="60198" y="361403"/>
                </a:lnTo>
                <a:lnTo>
                  <a:pt x="94589" y="361403"/>
                </a:lnTo>
                <a:lnTo>
                  <a:pt x="94589" y="326974"/>
                </a:lnTo>
                <a:close/>
              </a:path>
              <a:path w="636269" h="534035">
                <a:moveTo>
                  <a:pt x="94589" y="258140"/>
                </a:moveTo>
                <a:lnTo>
                  <a:pt x="60198" y="258140"/>
                </a:lnTo>
                <a:lnTo>
                  <a:pt x="60198" y="292569"/>
                </a:lnTo>
                <a:lnTo>
                  <a:pt x="94589" y="292569"/>
                </a:lnTo>
                <a:lnTo>
                  <a:pt x="94589" y="258140"/>
                </a:lnTo>
                <a:close/>
              </a:path>
              <a:path w="636269" h="534035">
                <a:moveTo>
                  <a:pt x="163360" y="395960"/>
                </a:moveTo>
                <a:lnTo>
                  <a:pt x="128968" y="395960"/>
                </a:lnTo>
                <a:lnTo>
                  <a:pt x="128968" y="430390"/>
                </a:lnTo>
                <a:lnTo>
                  <a:pt x="163360" y="430390"/>
                </a:lnTo>
                <a:lnTo>
                  <a:pt x="163360" y="395960"/>
                </a:lnTo>
                <a:close/>
              </a:path>
              <a:path w="636269" h="534035">
                <a:moveTo>
                  <a:pt x="163360" y="326974"/>
                </a:moveTo>
                <a:lnTo>
                  <a:pt x="128968" y="326974"/>
                </a:lnTo>
                <a:lnTo>
                  <a:pt x="128968" y="361403"/>
                </a:lnTo>
                <a:lnTo>
                  <a:pt x="163360" y="361403"/>
                </a:lnTo>
                <a:lnTo>
                  <a:pt x="163360" y="326974"/>
                </a:lnTo>
                <a:close/>
              </a:path>
              <a:path w="636269" h="534035">
                <a:moveTo>
                  <a:pt x="163360" y="258140"/>
                </a:moveTo>
                <a:lnTo>
                  <a:pt x="128968" y="258140"/>
                </a:lnTo>
                <a:lnTo>
                  <a:pt x="128968" y="292569"/>
                </a:lnTo>
                <a:lnTo>
                  <a:pt x="163360" y="292569"/>
                </a:lnTo>
                <a:lnTo>
                  <a:pt x="163360" y="258140"/>
                </a:lnTo>
                <a:close/>
              </a:path>
              <a:path w="636269" h="534035">
                <a:moveTo>
                  <a:pt x="189141" y="129222"/>
                </a:moveTo>
                <a:lnTo>
                  <a:pt x="154749" y="129222"/>
                </a:lnTo>
                <a:lnTo>
                  <a:pt x="154749" y="163652"/>
                </a:lnTo>
                <a:lnTo>
                  <a:pt x="189141" y="163652"/>
                </a:lnTo>
                <a:lnTo>
                  <a:pt x="189141" y="129222"/>
                </a:lnTo>
                <a:close/>
              </a:path>
              <a:path w="636269" h="534035">
                <a:moveTo>
                  <a:pt x="189141" y="60236"/>
                </a:moveTo>
                <a:lnTo>
                  <a:pt x="154749" y="60236"/>
                </a:lnTo>
                <a:lnTo>
                  <a:pt x="154749" y="94665"/>
                </a:lnTo>
                <a:lnTo>
                  <a:pt x="189141" y="94665"/>
                </a:lnTo>
                <a:lnTo>
                  <a:pt x="189141" y="60236"/>
                </a:lnTo>
                <a:close/>
              </a:path>
              <a:path w="636269" h="534035">
                <a:moveTo>
                  <a:pt x="257911" y="129222"/>
                </a:moveTo>
                <a:lnTo>
                  <a:pt x="223532" y="129222"/>
                </a:lnTo>
                <a:lnTo>
                  <a:pt x="223532" y="163652"/>
                </a:lnTo>
                <a:lnTo>
                  <a:pt x="257911" y="163652"/>
                </a:lnTo>
                <a:lnTo>
                  <a:pt x="257911" y="129222"/>
                </a:lnTo>
                <a:close/>
              </a:path>
              <a:path w="636269" h="534035">
                <a:moveTo>
                  <a:pt x="257911" y="60236"/>
                </a:moveTo>
                <a:lnTo>
                  <a:pt x="223532" y="60236"/>
                </a:lnTo>
                <a:lnTo>
                  <a:pt x="223532" y="94665"/>
                </a:lnTo>
                <a:lnTo>
                  <a:pt x="257911" y="94665"/>
                </a:lnTo>
                <a:lnTo>
                  <a:pt x="257911" y="60236"/>
                </a:lnTo>
                <a:close/>
              </a:path>
              <a:path w="636269" h="534035">
                <a:moveTo>
                  <a:pt x="300901" y="395960"/>
                </a:moveTo>
                <a:lnTo>
                  <a:pt x="266509" y="395960"/>
                </a:lnTo>
                <a:lnTo>
                  <a:pt x="266509" y="430390"/>
                </a:lnTo>
                <a:lnTo>
                  <a:pt x="300901" y="430390"/>
                </a:lnTo>
                <a:lnTo>
                  <a:pt x="300901" y="395960"/>
                </a:lnTo>
                <a:close/>
              </a:path>
              <a:path w="636269" h="534035">
                <a:moveTo>
                  <a:pt x="300901" y="326974"/>
                </a:moveTo>
                <a:lnTo>
                  <a:pt x="266509" y="326974"/>
                </a:lnTo>
                <a:lnTo>
                  <a:pt x="266509" y="361403"/>
                </a:lnTo>
                <a:lnTo>
                  <a:pt x="300901" y="361403"/>
                </a:lnTo>
                <a:lnTo>
                  <a:pt x="300901" y="326974"/>
                </a:lnTo>
                <a:close/>
              </a:path>
              <a:path w="636269" h="534035">
                <a:moveTo>
                  <a:pt x="369684" y="395960"/>
                </a:moveTo>
                <a:lnTo>
                  <a:pt x="335292" y="395960"/>
                </a:lnTo>
                <a:lnTo>
                  <a:pt x="335292" y="430390"/>
                </a:lnTo>
                <a:lnTo>
                  <a:pt x="369684" y="430390"/>
                </a:lnTo>
                <a:lnTo>
                  <a:pt x="369684" y="395960"/>
                </a:lnTo>
                <a:close/>
              </a:path>
              <a:path w="636269" h="534035">
                <a:moveTo>
                  <a:pt x="369684" y="326974"/>
                </a:moveTo>
                <a:lnTo>
                  <a:pt x="335292" y="326974"/>
                </a:lnTo>
                <a:lnTo>
                  <a:pt x="335292" y="361403"/>
                </a:lnTo>
                <a:lnTo>
                  <a:pt x="369684" y="361403"/>
                </a:lnTo>
                <a:lnTo>
                  <a:pt x="369684" y="326974"/>
                </a:lnTo>
                <a:close/>
              </a:path>
              <a:path w="636269" h="534035">
                <a:moveTo>
                  <a:pt x="507238" y="395960"/>
                </a:moveTo>
                <a:lnTo>
                  <a:pt x="472846" y="395960"/>
                </a:lnTo>
                <a:lnTo>
                  <a:pt x="472846" y="430390"/>
                </a:lnTo>
                <a:lnTo>
                  <a:pt x="507238" y="430390"/>
                </a:lnTo>
                <a:lnTo>
                  <a:pt x="507238" y="395960"/>
                </a:lnTo>
                <a:close/>
              </a:path>
              <a:path w="636269" h="534035">
                <a:moveTo>
                  <a:pt x="507238" y="326974"/>
                </a:moveTo>
                <a:lnTo>
                  <a:pt x="472846" y="326974"/>
                </a:lnTo>
                <a:lnTo>
                  <a:pt x="472846" y="361403"/>
                </a:lnTo>
                <a:lnTo>
                  <a:pt x="507238" y="361403"/>
                </a:lnTo>
                <a:lnTo>
                  <a:pt x="507238" y="326974"/>
                </a:lnTo>
                <a:close/>
              </a:path>
              <a:path w="636269" h="534035">
                <a:moveTo>
                  <a:pt x="507238" y="258140"/>
                </a:moveTo>
                <a:lnTo>
                  <a:pt x="472846" y="258140"/>
                </a:lnTo>
                <a:lnTo>
                  <a:pt x="472846" y="292569"/>
                </a:lnTo>
                <a:lnTo>
                  <a:pt x="507238" y="292569"/>
                </a:lnTo>
                <a:lnTo>
                  <a:pt x="507238" y="258140"/>
                </a:lnTo>
                <a:close/>
              </a:path>
              <a:path w="636269" h="534035">
                <a:moveTo>
                  <a:pt x="507238" y="189445"/>
                </a:moveTo>
                <a:lnTo>
                  <a:pt x="472846" y="189445"/>
                </a:lnTo>
                <a:lnTo>
                  <a:pt x="472846" y="223875"/>
                </a:lnTo>
                <a:lnTo>
                  <a:pt x="507238" y="223875"/>
                </a:lnTo>
                <a:lnTo>
                  <a:pt x="507238" y="189445"/>
                </a:lnTo>
                <a:close/>
              </a:path>
              <a:path w="636269" h="534035">
                <a:moveTo>
                  <a:pt x="507238" y="120459"/>
                </a:moveTo>
                <a:lnTo>
                  <a:pt x="472846" y="120459"/>
                </a:lnTo>
                <a:lnTo>
                  <a:pt x="472846" y="154889"/>
                </a:lnTo>
                <a:lnTo>
                  <a:pt x="507238" y="154889"/>
                </a:lnTo>
                <a:lnTo>
                  <a:pt x="507238" y="120459"/>
                </a:lnTo>
                <a:close/>
              </a:path>
              <a:path w="636269" h="534035">
                <a:moveTo>
                  <a:pt x="576008" y="395960"/>
                </a:moveTo>
                <a:lnTo>
                  <a:pt x="541629" y="395960"/>
                </a:lnTo>
                <a:lnTo>
                  <a:pt x="541629" y="430390"/>
                </a:lnTo>
                <a:lnTo>
                  <a:pt x="576008" y="430390"/>
                </a:lnTo>
                <a:lnTo>
                  <a:pt x="576008" y="395960"/>
                </a:lnTo>
                <a:close/>
              </a:path>
              <a:path w="636269" h="534035">
                <a:moveTo>
                  <a:pt x="576008" y="326974"/>
                </a:moveTo>
                <a:lnTo>
                  <a:pt x="541629" y="326974"/>
                </a:lnTo>
                <a:lnTo>
                  <a:pt x="541629" y="361403"/>
                </a:lnTo>
                <a:lnTo>
                  <a:pt x="576008" y="361403"/>
                </a:lnTo>
                <a:lnTo>
                  <a:pt x="576008" y="326974"/>
                </a:lnTo>
                <a:close/>
              </a:path>
              <a:path w="636269" h="534035">
                <a:moveTo>
                  <a:pt x="576008" y="258140"/>
                </a:moveTo>
                <a:lnTo>
                  <a:pt x="541629" y="258140"/>
                </a:lnTo>
                <a:lnTo>
                  <a:pt x="541629" y="292569"/>
                </a:lnTo>
                <a:lnTo>
                  <a:pt x="576008" y="292569"/>
                </a:lnTo>
                <a:lnTo>
                  <a:pt x="576008" y="258140"/>
                </a:lnTo>
                <a:close/>
              </a:path>
              <a:path w="636269" h="534035">
                <a:moveTo>
                  <a:pt x="576008" y="189445"/>
                </a:moveTo>
                <a:lnTo>
                  <a:pt x="541629" y="189445"/>
                </a:lnTo>
                <a:lnTo>
                  <a:pt x="541629" y="223875"/>
                </a:lnTo>
                <a:lnTo>
                  <a:pt x="576008" y="223875"/>
                </a:lnTo>
                <a:lnTo>
                  <a:pt x="576008" y="189445"/>
                </a:lnTo>
                <a:close/>
              </a:path>
              <a:path w="636269" h="534035">
                <a:moveTo>
                  <a:pt x="576008" y="120459"/>
                </a:moveTo>
                <a:lnTo>
                  <a:pt x="541629" y="120459"/>
                </a:lnTo>
                <a:lnTo>
                  <a:pt x="541629" y="154889"/>
                </a:lnTo>
                <a:lnTo>
                  <a:pt x="576008" y="154889"/>
                </a:lnTo>
                <a:lnTo>
                  <a:pt x="576008" y="120459"/>
                </a:lnTo>
                <a:close/>
              </a:path>
              <a:path w="636269" h="534035">
                <a:moveTo>
                  <a:pt x="636206" y="69837"/>
                </a:moveTo>
                <a:lnTo>
                  <a:pt x="619010" y="67691"/>
                </a:lnTo>
                <a:lnTo>
                  <a:pt x="619010" y="85039"/>
                </a:lnTo>
                <a:lnTo>
                  <a:pt x="619010" y="516280"/>
                </a:lnTo>
                <a:lnTo>
                  <a:pt x="541629" y="516280"/>
                </a:lnTo>
                <a:lnTo>
                  <a:pt x="541629" y="464642"/>
                </a:lnTo>
                <a:lnTo>
                  <a:pt x="507238" y="464642"/>
                </a:lnTo>
                <a:lnTo>
                  <a:pt x="507238" y="516280"/>
                </a:lnTo>
                <a:lnTo>
                  <a:pt x="429856" y="516280"/>
                </a:lnTo>
                <a:lnTo>
                  <a:pt x="429856" y="283946"/>
                </a:lnTo>
                <a:lnTo>
                  <a:pt x="429856" y="266738"/>
                </a:lnTo>
                <a:lnTo>
                  <a:pt x="429856" y="61379"/>
                </a:lnTo>
                <a:lnTo>
                  <a:pt x="619010" y="85039"/>
                </a:lnTo>
                <a:lnTo>
                  <a:pt x="619010" y="67691"/>
                </a:lnTo>
                <a:lnTo>
                  <a:pt x="568515" y="61379"/>
                </a:lnTo>
                <a:lnTo>
                  <a:pt x="412661" y="41871"/>
                </a:lnTo>
                <a:lnTo>
                  <a:pt x="412661" y="266738"/>
                </a:lnTo>
                <a:lnTo>
                  <a:pt x="412661" y="283946"/>
                </a:lnTo>
                <a:lnTo>
                  <a:pt x="412661" y="516280"/>
                </a:lnTo>
                <a:lnTo>
                  <a:pt x="335292" y="516280"/>
                </a:lnTo>
                <a:lnTo>
                  <a:pt x="335292" y="464642"/>
                </a:lnTo>
                <a:lnTo>
                  <a:pt x="300901" y="464642"/>
                </a:lnTo>
                <a:lnTo>
                  <a:pt x="300901" y="516280"/>
                </a:lnTo>
                <a:lnTo>
                  <a:pt x="223532" y="516280"/>
                </a:lnTo>
                <a:lnTo>
                  <a:pt x="223532" y="283946"/>
                </a:lnTo>
                <a:lnTo>
                  <a:pt x="412661" y="283946"/>
                </a:lnTo>
                <a:lnTo>
                  <a:pt x="412661" y="266738"/>
                </a:lnTo>
                <a:lnTo>
                  <a:pt x="318096" y="266738"/>
                </a:lnTo>
                <a:lnTo>
                  <a:pt x="318096" y="17208"/>
                </a:lnTo>
                <a:lnTo>
                  <a:pt x="318096" y="0"/>
                </a:lnTo>
                <a:lnTo>
                  <a:pt x="300901" y="0"/>
                </a:lnTo>
                <a:lnTo>
                  <a:pt x="300901" y="17208"/>
                </a:lnTo>
                <a:lnTo>
                  <a:pt x="300901" y="266738"/>
                </a:lnTo>
                <a:lnTo>
                  <a:pt x="223532" y="266738"/>
                </a:lnTo>
                <a:lnTo>
                  <a:pt x="223532" y="215112"/>
                </a:lnTo>
                <a:lnTo>
                  <a:pt x="223532" y="197904"/>
                </a:lnTo>
                <a:lnTo>
                  <a:pt x="206336" y="197904"/>
                </a:lnTo>
                <a:lnTo>
                  <a:pt x="206336" y="215112"/>
                </a:lnTo>
                <a:lnTo>
                  <a:pt x="206336" y="516280"/>
                </a:lnTo>
                <a:lnTo>
                  <a:pt x="128955" y="516280"/>
                </a:lnTo>
                <a:lnTo>
                  <a:pt x="128955" y="464642"/>
                </a:lnTo>
                <a:lnTo>
                  <a:pt x="94576" y="464642"/>
                </a:lnTo>
                <a:lnTo>
                  <a:pt x="94576" y="516280"/>
                </a:lnTo>
                <a:lnTo>
                  <a:pt x="17195" y="516280"/>
                </a:lnTo>
                <a:lnTo>
                  <a:pt x="17195" y="215112"/>
                </a:lnTo>
                <a:lnTo>
                  <a:pt x="206336" y="215112"/>
                </a:lnTo>
                <a:lnTo>
                  <a:pt x="206336" y="197904"/>
                </a:lnTo>
                <a:lnTo>
                  <a:pt x="111760" y="197904"/>
                </a:lnTo>
                <a:lnTo>
                  <a:pt x="111760" y="17208"/>
                </a:lnTo>
                <a:lnTo>
                  <a:pt x="300901" y="17208"/>
                </a:lnTo>
                <a:lnTo>
                  <a:pt x="300901" y="0"/>
                </a:lnTo>
                <a:lnTo>
                  <a:pt x="94576" y="0"/>
                </a:lnTo>
                <a:lnTo>
                  <a:pt x="94576" y="197904"/>
                </a:lnTo>
                <a:lnTo>
                  <a:pt x="0" y="197904"/>
                </a:lnTo>
                <a:lnTo>
                  <a:pt x="0" y="533488"/>
                </a:lnTo>
                <a:lnTo>
                  <a:pt x="636206" y="533488"/>
                </a:lnTo>
                <a:lnTo>
                  <a:pt x="636206" y="516280"/>
                </a:lnTo>
                <a:lnTo>
                  <a:pt x="636206" y="698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811370" y="4649901"/>
            <a:ext cx="1428115" cy="1603375"/>
            <a:chOff x="811370" y="4649901"/>
            <a:chExt cx="1428115" cy="1603375"/>
          </a:xfrm>
        </p:grpSpPr>
        <p:sp>
          <p:nvSpPr>
            <p:cNvPr id="23" name="object 23"/>
            <p:cNvSpPr/>
            <p:nvPr/>
          </p:nvSpPr>
          <p:spPr>
            <a:xfrm>
              <a:off x="1271269" y="4649901"/>
              <a:ext cx="968375" cy="1603375"/>
            </a:xfrm>
            <a:custGeom>
              <a:avLst/>
              <a:gdLst/>
              <a:ahLst/>
              <a:cxnLst/>
              <a:rect l="l" t="t" r="r" b="b"/>
              <a:pathLst>
                <a:path w="968375" h="1603375">
                  <a:moveTo>
                    <a:pt x="237617" y="1390624"/>
                  </a:moveTo>
                  <a:lnTo>
                    <a:pt x="221837" y="1430934"/>
                  </a:lnTo>
                  <a:lnTo>
                    <a:pt x="203200" y="1469948"/>
                  </a:lnTo>
                  <a:lnTo>
                    <a:pt x="192913" y="1487919"/>
                  </a:lnTo>
                  <a:lnTo>
                    <a:pt x="426466" y="1602879"/>
                  </a:lnTo>
                  <a:lnTo>
                    <a:pt x="818446" y="1468183"/>
                  </a:lnTo>
                  <a:lnTo>
                    <a:pt x="489457" y="1468183"/>
                  </a:lnTo>
                  <a:lnTo>
                    <a:pt x="489908" y="1462011"/>
                  </a:lnTo>
                  <a:lnTo>
                    <a:pt x="382650" y="1462011"/>
                  </a:lnTo>
                  <a:lnTo>
                    <a:pt x="237617" y="1390624"/>
                  </a:lnTo>
                  <a:close/>
                </a:path>
                <a:path w="968375" h="1603375">
                  <a:moveTo>
                    <a:pt x="916532" y="465658"/>
                  </a:moveTo>
                  <a:lnTo>
                    <a:pt x="795909" y="465658"/>
                  </a:lnTo>
                  <a:lnTo>
                    <a:pt x="814593" y="500000"/>
                  </a:lnTo>
                  <a:lnTo>
                    <a:pt x="830085" y="538034"/>
                  </a:lnTo>
                  <a:lnTo>
                    <a:pt x="842408" y="579857"/>
                  </a:lnTo>
                  <a:lnTo>
                    <a:pt x="851582" y="625567"/>
                  </a:lnTo>
                  <a:lnTo>
                    <a:pt x="857631" y="675259"/>
                  </a:lnTo>
                  <a:lnTo>
                    <a:pt x="860577" y="729030"/>
                  </a:lnTo>
                  <a:lnTo>
                    <a:pt x="860443" y="786977"/>
                  </a:lnTo>
                  <a:lnTo>
                    <a:pt x="857250" y="849198"/>
                  </a:lnTo>
                  <a:lnTo>
                    <a:pt x="820293" y="1354493"/>
                  </a:lnTo>
                  <a:lnTo>
                    <a:pt x="489457" y="1468183"/>
                  </a:lnTo>
                  <a:lnTo>
                    <a:pt x="818446" y="1468183"/>
                  </a:lnTo>
                  <a:lnTo>
                    <a:pt x="921893" y="1432636"/>
                  </a:lnTo>
                  <a:lnTo>
                    <a:pt x="963930" y="856945"/>
                  </a:lnTo>
                  <a:lnTo>
                    <a:pt x="966536" y="814488"/>
                  </a:lnTo>
                  <a:lnTo>
                    <a:pt x="968001" y="769936"/>
                  </a:lnTo>
                  <a:lnTo>
                    <a:pt x="967852" y="723810"/>
                  </a:lnTo>
                  <a:lnTo>
                    <a:pt x="965616" y="676629"/>
                  </a:lnTo>
                  <a:lnTo>
                    <a:pt x="960818" y="628914"/>
                  </a:lnTo>
                  <a:lnTo>
                    <a:pt x="952986" y="581186"/>
                  </a:lnTo>
                  <a:lnTo>
                    <a:pt x="941647" y="533963"/>
                  </a:lnTo>
                  <a:lnTo>
                    <a:pt x="926325" y="487768"/>
                  </a:lnTo>
                  <a:lnTo>
                    <a:pt x="916532" y="465658"/>
                  </a:lnTo>
                  <a:close/>
                </a:path>
                <a:path w="968375" h="1603375">
                  <a:moveTo>
                    <a:pt x="840538" y="349060"/>
                  </a:moveTo>
                  <a:lnTo>
                    <a:pt x="652494" y="349060"/>
                  </a:lnTo>
                  <a:lnTo>
                    <a:pt x="670813" y="354025"/>
                  </a:lnTo>
                  <a:lnTo>
                    <a:pt x="673100" y="355168"/>
                  </a:lnTo>
                  <a:lnTo>
                    <a:pt x="691793" y="377163"/>
                  </a:lnTo>
                  <a:lnTo>
                    <a:pt x="697221" y="407687"/>
                  </a:lnTo>
                  <a:lnTo>
                    <a:pt x="690446" y="448409"/>
                  </a:lnTo>
                  <a:lnTo>
                    <a:pt x="672526" y="501000"/>
                  </a:lnTo>
                  <a:lnTo>
                    <a:pt x="644525" y="567131"/>
                  </a:lnTo>
                  <a:lnTo>
                    <a:pt x="635746" y="586816"/>
                  </a:lnTo>
                  <a:lnTo>
                    <a:pt x="631576" y="596277"/>
                  </a:lnTo>
                  <a:lnTo>
                    <a:pt x="627634" y="605358"/>
                  </a:lnTo>
                  <a:lnTo>
                    <a:pt x="507492" y="870407"/>
                  </a:lnTo>
                  <a:lnTo>
                    <a:pt x="486981" y="918006"/>
                  </a:lnTo>
                  <a:lnTo>
                    <a:pt x="468386" y="966309"/>
                  </a:lnTo>
                  <a:lnTo>
                    <a:pt x="451720" y="1015260"/>
                  </a:lnTo>
                  <a:lnTo>
                    <a:pt x="436992" y="1064821"/>
                  </a:lnTo>
                  <a:lnTo>
                    <a:pt x="424235" y="1114868"/>
                  </a:lnTo>
                  <a:lnTo>
                    <a:pt x="413446" y="1165410"/>
                  </a:lnTo>
                  <a:lnTo>
                    <a:pt x="404644" y="1216366"/>
                  </a:lnTo>
                  <a:lnTo>
                    <a:pt x="397846" y="1267678"/>
                  </a:lnTo>
                  <a:lnTo>
                    <a:pt x="393065" y="1319288"/>
                  </a:lnTo>
                  <a:lnTo>
                    <a:pt x="382650" y="1462011"/>
                  </a:lnTo>
                  <a:lnTo>
                    <a:pt x="489908" y="1462011"/>
                  </a:lnTo>
                  <a:lnTo>
                    <a:pt x="499744" y="1327162"/>
                  </a:lnTo>
                  <a:lnTo>
                    <a:pt x="504825" y="1273831"/>
                  </a:lnTo>
                  <a:lnTo>
                    <a:pt x="512246" y="1220855"/>
                  </a:lnTo>
                  <a:lnTo>
                    <a:pt x="521988" y="1168311"/>
                  </a:lnTo>
                  <a:lnTo>
                    <a:pt x="534034" y="1116274"/>
                  </a:lnTo>
                  <a:lnTo>
                    <a:pt x="548374" y="1064799"/>
                  </a:lnTo>
                  <a:lnTo>
                    <a:pt x="564967" y="1014028"/>
                  </a:lnTo>
                  <a:lnTo>
                    <a:pt x="583818" y="963973"/>
                  </a:lnTo>
                  <a:lnTo>
                    <a:pt x="604901" y="914730"/>
                  </a:lnTo>
                  <a:lnTo>
                    <a:pt x="725551" y="648665"/>
                  </a:lnTo>
                  <a:lnTo>
                    <a:pt x="729597" y="639304"/>
                  </a:lnTo>
                  <a:lnTo>
                    <a:pt x="733726" y="629885"/>
                  </a:lnTo>
                  <a:lnTo>
                    <a:pt x="742188" y="610819"/>
                  </a:lnTo>
                  <a:lnTo>
                    <a:pt x="758136" y="575493"/>
                  </a:lnTo>
                  <a:lnTo>
                    <a:pt x="772429" y="539476"/>
                  </a:lnTo>
                  <a:lnTo>
                    <a:pt x="785032" y="502841"/>
                  </a:lnTo>
                  <a:lnTo>
                    <a:pt x="795909" y="465658"/>
                  </a:lnTo>
                  <a:lnTo>
                    <a:pt x="916532" y="465658"/>
                  </a:lnTo>
                  <a:lnTo>
                    <a:pt x="906550" y="443119"/>
                  </a:lnTo>
                  <a:lnTo>
                    <a:pt x="881845" y="400537"/>
                  </a:lnTo>
                  <a:lnTo>
                    <a:pt x="851740" y="360543"/>
                  </a:lnTo>
                  <a:lnTo>
                    <a:pt x="840538" y="349060"/>
                  </a:lnTo>
                  <a:close/>
                </a:path>
                <a:path w="968375" h="1603375">
                  <a:moveTo>
                    <a:pt x="118234" y="701141"/>
                  </a:moveTo>
                  <a:lnTo>
                    <a:pt x="55060" y="701141"/>
                  </a:lnTo>
                  <a:lnTo>
                    <a:pt x="73533" y="701878"/>
                  </a:lnTo>
                  <a:lnTo>
                    <a:pt x="80137" y="702386"/>
                  </a:lnTo>
                  <a:lnTo>
                    <a:pt x="115570" y="707212"/>
                  </a:lnTo>
                  <a:lnTo>
                    <a:pt x="117621" y="702717"/>
                  </a:lnTo>
                  <a:lnTo>
                    <a:pt x="118234" y="701141"/>
                  </a:lnTo>
                  <a:close/>
                </a:path>
                <a:path w="968375" h="1603375">
                  <a:moveTo>
                    <a:pt x="165897" y="0"/>
                  </a:moveTo>
                  <a:lnTo>
                    <a:pt x="119847" y="12760"/>
                  </a:lnTo>
                  <a:lnTo>
                    <a:pt x="79466" y="39146"/>
                  </a:lnTo>
                  <a:lnTo>
                    <a:pt x="48260" y="78181"/>
                  </a:lnTo>
                  <a:lnTo>
                    <a:pt x="30894" y="125054"/>
                  </a:lnTo>
                  <a:lnTo>
                    <a:pt x="29061" y="173268"/>
                  </a:lnTo>
                  <a:lnTo>
                    <a:pt x="41804" y="219318"/>
                  </a:lnTo>
                  <a:lnTo>
                    <a:pt x="68165" y="259699"/>
                  </a:lnTo>
                  <a:lnTo>
                    <a:pt x="107188" y="290906"/>
                  </a:lnTo>
                  <a:lnTo>
                    <a:pt x="109093" y="291922"/>
                  </a:lnTo>
                  <a:lnTo>
                    <a:pt x="110998" y="293065"/>
                  </a:lnTo>
                  <a:lnTo>
                    <a:pt x="113030" y="293954"/>
                  </a:lnTo>
                  <a:lnTo>
                    <a:pt x="173228" y="325450"/>
                  </a:lnTo>
                  <a:lnTo>
                    <a:pt x="24257" y="648919"/>
                  </a:lnTo>
                  <a:lnTo>
                    <a:pt x="17948" y="662851"/>
                  </a:lnTo>
                  <a:lnTo>
                    <a:pt x="11795" y="676843"/>
                  </a:lnTo>
                  <a:lnTo>
                    <a:pt x="5808" y="690906"/>
                  </a:lnTo>
                  <a:lnTo>
                    <a:pt x="0" y="705053"/>
                  </a:lnTo>
                  <a:lnTo>
                    <a:pt x="18258" y="702717"/>
                  </a:lnTo>
                  <a:lnTo>
                    <a:pt x="36623" y="701417"/>
                  </a:lnTo>
                  <a:lnTo>
                    <a:pt x="55060" y="701141"/>
                  </a:lnTo>
                  <a:lnTo>
                    <a:pt x="118234" y="701141"/>
                  </a:lnTo>
                  <a:lnTo>
                    <a:pt x="119380" y="698195"/>
                  </a:lnTo>
                  <a:lnTo>
                    <a:pt x="268224" y="375107"/>
                  </a:lnTo>
                  <a:lnTo>
                    <a:pt x="605760" y="375107"/>
                  </a:lnTo>
                  <a:lnTo>
                    <a:pt x="605917" y="374599"/>
                  </a:lnTo>
                  <a:lnTo>
                    <a:pt x="607293" y="372948"/>
                  </a:lnTo>
                  <a:lnTo>
                    <a:pt x="494919" y="372948"/>
                  </a:lnTo>
                  <a:lnTo>
                    <a:pt x="163195" y="199593"/>
                  </a:lnTo>
                  <a:lnTo>
                    <a:pt x="148224" y="187067"/>
                  </a:lnTo>
                  <a:lnTo>
                    <a:pt x="139541" y="170351"/>
                  </a:lnTo>
                  <a:lnTo>
                    <a:pt x="137763" y="151587"/>
                  </a:lnTo>
                  <a:lnTo>
                    <a:pt x="143510" y="132918"/>
                  </a:lnTo>
                  <a:lnTo>
                    <a:pt x="151933" y="121607"/>
                  </a:lnTo>
                  <a:lnTo>
                    <a:pt x="162988" y="113296"/>
                  </a:lnTo>
                  <a:lnTo>
                    <a:pt x="175924" y="108415"/>
                  </a:lnTo>
                  <a:lnTo>
                    <a:pt x="189992" y="107391"/>
                  </a:lnTo>
                  <a:lnTo>
                    <a:pt x="429715" y="107391"/>
                  </a:lnTo>
                  <a:lnTo>
                    <a:pt x="260985" y="19253"/>
                  </a:lnTo>
                  <a:lnTo>
                    <a:pt x="214111" y="1838"/>
                  </a:lnTo>
                  <a:lnTo>
                    <a:pt x="165897" y="0"/>
                  </a:lnTo>
                  <a:close/>
                </a:path>
                <a:path w="968375" h="1603375">
                  <a:moveTo>
                    <a:pt x="605760" y="375107"/>
                  </a:moveTo>
                  <a:lnTo>
                    <a:pt x="268224" y="375107"/>
                  </a:lnTo>
                  <a:lnTo>
                    <a:pt x="575310" y="535635"/>
                  </a:lnTo>
                  <a:lnTo>
                    <a:pt x="625602" y="441274"/>
                  </a:lnTo>
                  <a:lnTo>
                    <a:pt x="610685" y="428695"/>
                  </a:lnTo>
                  <a:lnTo>
                    <a:pt x="601995" y="411984"/>
                  </a:lnTo>
                  <a:lnTo>
                    <a:pt x="600188" y="393250"/>
                  </a:lnTo>
                  <a:lnTo>
                    <a:pt x="605760" y="375107"/>
                  </a:lnTo>
                  <a:close/>
                </a:path>
                <a:path w="968375" h="1603375">
                  <a:moveTo>
                    <a:pt x="429715" y="107391"/>
                  </a:moveTo>
                  <a:lnTo>
                    <a:pt x="189992" y="107391"/>
                  </a:lnTo>
                  <a:lnTo>
                    <a:pt x="197358" y="107899"/>
                  </a:lnTo>
                  <a:lnTo>
                    <a:pt x="204343" y="110058"/>
                  </a:lnTo>
                  <a:lnTo>
                    <a:pt x="210693" y="113614"/>
                  </a:lnTo>
                  <a:lnTo>
                    <a:pt x="540385" y="285826"/>
                  </a:lnTo>
                  <a:lnTo>
                    <a:pt x="532151" y="294489"/>
                  </a:lnTo>
                  <a:lnTo>
                    <a:pt x="524621" y="303701"/>
                  </a:lnTo>
                  <a:lnTo>
                    <a:pt x="517828" y="313436"/>
                  </a:lnTo>
                  <a:lnTo>
                    <a:pt x="511819" y="323656"/>
                  </a:lnTo>
                  <a:lnTo>
                    <a:pt x="511810" y="323799"/>
                  </a:lnTo>
                  <a:lnTo>
                    <a:pt x="506027" y="335479"/>
                  </a:lnTo>
                  <a:lnTo>
                    <a:pt x="501269" y="347611"/>
                  </a:lnTo>
                  <a:lnTo>
                    <a:pt x="497598" y="359990"/>
                  </a:lnTo>
                  <a:lnTo>
                    <a:pt x="494919" y="372948"/>
                  </a:lnTo>
                  <a:lnTo>
                    <a:pt x="607293" y="372948"/>
                  </a:lnTo>
                  <a:lnTo>
                    <a:pt x="618093" y="359990"/>
                  </a:lnTo>
                  <a:lnTo>
                    <a:pt x="634269" y="351262"/>
                  </a:lnTo>
                  <a:lnTo>
                    <a:pt x="652494" y="349060"/>
                  </a:lnTo>
                  <a:lnTo>
                    <a:pt x="840538" y="349060"/>
                  </a:lnTo>
                  <a:lnTo>
                    <a:pt x="815759" y="323656"/>
                  </a:lnTo>
                  <a:lnTo>
                    <a:pt x="773430" y="290398"/>
                  </a:lnTo>
                  <a:lnTo>
                    <a:pt x="715391" y="256616"/>
                  </a:lnTo>
                  <a:lnTo>
                    <a:pt x="429715" y="107391"/>
                  </a:lnTo>
                  <a:close/>
                </a:path>
              </a:pathLst>
            </a:custGeom>
            <a:solidFill>
              <a:srgbClr val="FCC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1370" y="5416931"/>
              <a:ext cx="664845" cy="805180"/>
            </a:xfrm>
            <a:custGeom>
              <a:avLst/>
              <a:gdLst/>
              <a:ahLst/>
              <a:cxnLst/>
              <a:rect l="l" t="t" r="r" b="b"/>
              <a:pathLst>
                <a:path w="664844" h="805179">
                  <a:moveTo>
                    <a:pt x="237166" y="0"/>
                  </a:moveTo>
                  <a:lnTo>
                    <a:pt x="202165" y="49149"/>
                  </a:lnTo>
                  <a:lnTo>
                    <a:pt x="213471" y="58512"/>
                  </a:lnTo>
                  <a:lnTo>
                    <a:pt x="239875" y="84281"/>
                  </a:lnTo>
                  <a:lnTo>
                    <a:pt x="271752" y="125028"/>
                  </a:lnTo>
                  <a:lnTo>
                    <a:pt x="299478" y="179329"/>
                  </a:lnTo>
                  <a:lnTo>
                    <a:pt x="313430" y="245757"/>
                  </a:lnTo>
                  <a:lnTo>
                    <a:pt x="275585" y="230881"/>
                  </a:lnTo>
                  <a:lnTo>
                    <a:pt x="234668" y="213724"/>
                  </a:lnTo>
                  <a:lnTo>
                    <a:pt x="191232" y="200210"/>
                  </a:lnTo>
                  <a:lnTo>
                    <a:pt x="145828" y="196265"/>
                  </a:lnTo>
                  <a:lnTo>
                    <a:pt x="99009" y="207813"/>
                  </a:lnTo>
                  <a:lnTo>
                    <a:pt x="51327" y="240779"/>
                  </a:lnTo>
                  <a:lnTo>
                    <a:pt x="25303" y="281023"/>
                  </a:lnTo>
                  <a:lnTo>
                    <a:pt x="8039" y="340238"/>
                  </a:lnTo>
                  <a:lnTo>
                    <a:pt x="189" y="412486"/>
                  </a:lnTo>
                  <a:lnTo>
                    <a:pt x="0" y="451641"/>
                  </a:lnTo>
                  <a:lnTo>
                    <a:pt x="2409" y="491827"/>
                  </a:lnTo>
                  <a:lnTo>
                    <a:pt x="7500" y="532300"/>
                  </a:lnTo>
                  <a:lnTo>
                    <a:pt x="15354" y="572320"/>
                  </a:lnTo>
                  <a:lnTo>
                    <a:pt x="26052" y="611143"/>
                  </a:lnTo>
                  <a:lnTo>
                    <a:pt x="39678" y="648027"/>
                  </a:lnTo>
                  <a:lnTo>
                    <a:pt x="76036" y="713007"/>
                  </a:lnTo>
                  <a:lnTo>
                    <a:pt x="125083" y="761322"/>
                  </a:lnTo>
                  <a:lnTo>
                    <a:pt x="187474" y="787031"/>
                  </a:lnTo>
                  <a:lnTo>
                    <a:pt x="223877" y="789552"/>
                  </a:lnTo>
                  <a:lnTo>
                    <a:pt x="263863" y="784195"/>
                  </a:lnTo>
                  <a:lnTo>
                    <a:pt x="307512" y="770216"/>
                  </a:lnTo>
                  <a:lnTo>
                    <a:pt x="348515" y="790520"/>
                  </a:lnTo>
                  <a:lnTo>
                    <a:pt x="387148" y="801747"/>
                  </a:lnTo>
                  <a:lnTo>
                    <a:pt x="423384" y="804647"/>
                  </a:lnTo>
                  <a:lnTo>
                    <a:pt x="457197" y="799967"/>
                  </a:lnTo>
                  <a:lnTo>
                    <a:pt x="517449" y="770851"/>
                  </a:lnTo>
                  <a:lnTo>
                    <a:pt x="567694" y="720379"/>
                  </a:lnTo>
                  <a:lnTo>
                    <a:pt x="607724" y="654528"/>
                  </a:lnTo>
                  <a:lnTo>
                    <a:pt x="623842" y="617704"/>
                  </a:lnTo>
                  <a:lnTo>
                    <a:pt x="637328" y="579276"/>
                  </a:lnTo>
                  <a:lnTo>
                    <a:pt x="648155" y="539992"/>
                  </a:lnTo>
                  <a:lnTo>
                    <a:pt x="656298" y="500599"/>
                  </a:lnTo>
                  <a:lnTo>
                    <a:pt x="661729" y="461845"/>
                  </a:lnTo>
                  <a:lnTo>
                    <a:pt x="664424" y="424476"/>
                  </a:lnTo>
                  <a:lnTo>
                    <a:pt x="664354" y="389240"/>
                  </a:lnTo>
                  <a:lnTo>
                    <a:pt x="655821" y="328156"/>
                  </a:lnTo>
                  <a:lnTo>
                    <a:pt x="635921" y="284568"/>
                  </a:lnTo>
                  <a:lnTo>
                    <a:pt x="599071" y="248924"/>
                  </a:lnTo>
                  <a:lnTo>
                    <a:pt x="560684" y="229828"/>
                  </a:lnTo>
                  <a:lnTo>
                    <a:pt x="521565" y="223529"/>
                  </a:lnTo>
                  <a:lnTo>
                    <a:pt x="482517" y="226274"/>
                  </a:lnTo>
                  <a:lnTo>
                    <a:pt x="444345" y="234309"/>
                  </a:lnTo>
                  <a:lnTo>
                    <a:pt x="407853" y="243884"/>
                  </a:lnTo>
                  <a:lnTo>
                    <a:pt x="373844" y="251244"/>
                  </a:lnTo>
                  <a:lnTo>
                    <a:pt x="372854" y="233861"/>
                  </a:lnTo>
                  <a:lnTo>
                    <a:pt x="370821" y="216588"/>
                  </a:lnTo>
                  <a:lnTo>
                    <a:pt x="367750" y="199473"/>
                  </a:lnTo>
                  <a:lnTo>
                    <a:pt x="363646" y="182562"/>
                  </a:lnTo>
                  <a:lnTo>
                    <a:pt x="394141" y="180480"/>
                  </a:lnTo>
                  <a:lnTo>
                    <a:pt x="451416" y="161127"/>
                  </a:lnTo>
                  <a:lnTo>
                    <a:pt x="509465" y="114760"/>
                  </a:lnTo>
                  <a:lnTo>
                    <a:pt x="532888" y="58832"/>
                  </a:lnTo>
                  <a:lnTo>
                    <a:pt x="534575" y="6604"/>
                  </a:lnTo>
                  <a:lnTo>
                    <a:pt x="519760" y="5558"/>
                  </a:lnTo>
                  <a:lnTo>
                    <a:pt x="435927" y="17373"/>
                  </a:lnTo>
                  <a:lnTo>
                    <a:pt x="390036" y="43688"/>
                  </a:lnTo>
                  <a:lnTo>
                    <a:pt x="359936" y="80978"/>
                  </a:lnTo>
                  <a:lnTo>
                    <a:pt x="341522" y="125222"/>
                  </a:lnTo>
                  <a:lnTo>
                    <a:pt x="320723" y="89761"/>
                  </a:lnTo>
                  <a:lnTo>
                    <a:pt x="296240" y="56896"/>
                  </a:lnTo>
                  <a:lnTo>
                    <a:pt x="268310" y="26888"/>
                  </a:lnTo>
                  <a:lnTo>
                    <a:pt x="237166" y="0"/>
                  </a:lnTo>
                  <a:close/>
                </a:path>
              </a:pathLst>
            </a:custGeom>
            <a:solidFill>
              <a:srgbClr val="EF5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047232" y="5530596"/>
            <a:ext cx="5739765" cy="707390"/>
          </a:xfrm>
          <a:prstGeom prst="rect">
            <a:avLst/>
          </a:prstGeom>
          <a:ln w="9144">
            <a:solidFill>
              <a:srgbClr val="EF5171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2075" marR="181610" indent="139700">
              <a:lnSpc>
                <a:spcPct val="100000"/>
              </a:lnSpc>
              <a:spcBef>
                <a:spcPts val="310"/>
              </a:spcBef>
            </a:pPr>
            <a:r>
              <a:rPr sz="2000" dirty="0">
                <a:latin typeface="Arial"/>
                <a:cs typeface="Arial"/>
              </a:rPr>
              <a:t>e.g., limit number of individuals who can eat in  the pantry at a given time, discourage lunch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55371" y="5392885"/>
            <a:ext cx="758190" cy="606425"/>
          </a:xfrm>
          <a:custGeom>
            <a:avLst/>
            <a:gdLst/>
            <a:ahLst/>
            <a:cxnLst/>
            <a:rect l="l" t="t" r="r" b="b"/>
            <a:pathLst>
              <a:path w="758189" h="606425">
                <a:moveTo>
                  <a:pt x="720183" y="0"/>
                </a:moveTo>
                <a:lnTo>
                  <a:pt x="37924" y="0"/>
                </a:lnTo>
                <a:lnTo>
                  <a:pt x="23228" y="2699"/>
                </a:lnTo>
                <a:lnTo>
                  <a:pt x="11217" y="9836"/>
                </a:lnTo>
                <a:lnTo>
                  <a:pt x="3078" y="20370"/>
                </a:lnTo>
                <a:lnTo>
                  <a:pt x="0" y="33258"/>
                </a:lnTo>
                <a:lnTo>
                  <a:pt x="0" y="437005"/>
                </a:lnTo>
                <a:lnTo>
                  <a:pt x="2824" y="449858"/>
                </a:lnTo>
                <a:lnTo>
                  <a:pt x="10774" y="460399"/>
                </a:lnTo>
                <a:lnTo>
                  <a:pt x="22651" y="467558"/>
                </a:lnTo>
                <a:lnTo>
                  <a:pt x="37255" y="470264"/>
                </a:lnTo>
                <a:lnTo>
                  <a:pt x="454876" y="470264"/>
                </a:lnTo>
                <a:lnTo>
                  <a:pt x="606464" y="606142"/>
                </a:lnTo>
                <a:lnTo>
                  <a:pt x="606464" y="471218"/>
                </a:lnTo>
                <a:lnTo>
                  <a:pt x="720183" y="471218"/>
                </a:lnTo>
                <a:lnTo>
                  <a:pt x="734879" y="468519"/>
                </a:lnTo>
                <a:lnTo>
                  <a:pt x="746890" y="461384"/>
                </a:lnTo>
                <a:lnTo>
                  <a:pt x="755029" y="450851"/>
                </a:lnTo>
                <a:lnTo>
                  <a:pt x="758108" y="437959"/>
                </a:lnTo>
                <a:lnTo>
                  <a:pt x="758108" y="381583"/>
                </a:lnTo>
                <a:lnTo>
                  <a:pt x="379203" y="381575"/>
                </a:lnTo>
                <a:lnTo>
                  <a:pt x="363296" y="378760"/>
                </a:lnTo>
                <a:lnTo>
                  <a:pt x="350268" y="371060"/>
                </a:lnTo>
                <a:lnTo>
                  <a:pt x="341482" y="359639"/>
                </a:lnTo>
                <a:lnTo>
                  <a:pt x="338260" y="345634"/>
                </a:lnTo>
                <a:lnTo>
                  <a:pt x="341488" y="331645"/>
                </a:lnTo>
                <a:lnTo>
                  <a:pt x="350280" y="320222"/>
                </a:lnTo>
                <a:lnTo>
                  <a:pt x="363279" y="312531"/>
                </a:lnTo>
                <a:lnTo>
                  <a:pt x="379230" y="309702"/>
                </a:lnTo>
                <a:lnTo>
                  <a:pt x="758108" y="309702"/>
                </a:lnTo>
                <a:lnTo>
                  <a:pt x="758108" y="280944"/>
                </a:lnTo>
                <a:lnTo>
                  <a:pt x="354709" y="280944"/>
                </a:lnTo>
                <a:lnTo>
                  <a:pt x="354709" y="78344"/>
                </a:lnTo>
                <a:lnTo>
                  <a:pt x="758107" y="78344"/>
                </a:lnTo>
                <a:lnTo>
                  <a:pt x="758107" y="34212"/>
                </a:lnTo>
                <a:lnTo>
                  <a:pt x="755277" y="21054"/>
                </a:lnTo>
                <a:lnTo>
                  <a:pt x="747204" y="10237"/>
                </a:lnTo>
                <a:lnTo>
                  <a:pt x="735102" y="2854"/>
                </a:lnTo>
                <a:lnTo>
                  <a:pt x="720183" y="0"/>
                </a:lnTo>
                <a:close/>
              </a:path>
              <a:path w="758189" h="606425">
                <a:moveTo>
                  <a:pt x="758108" y="309702"/>
                </a:moveTo>
                <a:lnTo>
                  <a:pt x="379230" y="309702"/>
                </a:lnTo>
                <a:lnTo>
                  <a:pt x="395199" y="312531"/>
                </a:lnTo>
                <a:lnTo>
                  <a:pt x="408222" y="320236"/>
                </a:lnTo>
                <a:lnTo>
                  <a:pt x="417000" y="331661"/>
                </a:lnTo>
                <a:lnTo>
                  <a:pt x="420219" y="345651"/>
                </a:lnTo>
                <a:lnTo>
                  <a:pt x="417184" y="359522"/>
                </a:lnTo>
                <a:lnTo>
                  <a:pt x="408609" y="370908"/>
                </a:lnTo>
                <a:lnTo>
                  <a:pt x="395791" y="378645"/>
                </a:lnTo>
                <a:lnTo>
                  <a:pt x="380020" y="381575"/>
                </a:lnTo>
                <a:lnTo>
                  <a:pt x="379797" y="381583"/>
                </a:lnTo>
                <a:lnTo>
                  <a:pt x="758108" y="381583"/>
                </a:lnTo>
                <a:lnTo>
                  <a:pt x="758108" y="309702"/>
                </a:lnTo>
                <a:close/>
              </a:path>
              <a:path w="758189" h="606425">
                <a:moveTo>
                  <a:pt x="758107" y="78344"/>
                </a:moveTo>
                <a:lnTo>
                  <a:pt x="403881" y="78344"/>
                </a:lnTo>
                <a:lnTo>
                  <a:pt x="403881" y="280944"/>
                </a:lnTo>
                <a:lnTo>
                  <a:pt x="758108" y="280944"/>
                </a:lnTo>
                <a:lnTo>
                  <a:pt x="758107" y="78344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060" y="117093"/>
            <a:ext cx="8298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DepEd </a:t>
            </a:r>
            <a:r>
              <a:rPr spc="-5" dirty="0"/>
              <a:t>Health </a:t>
            </a:r>
            <a:r>
              <a:rPr spc="-10" dirty="0"/>
              <a:t>and </a:t>
            </a:r>
            <a:r>
              <a:rPr spc="-5" dirty="0"/>
              <a:t>Safety</a:t>
            </a:r>
            <a:r>
              <a:rPr dirty="0"/>
              <a:t> </a:t>
            </a:r>
            <a:r>
              <a:rPr spc="-10" dirty="0"/>
              <a:t>Policies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86870" cy="1841500"/>
            <a:chOff x="0" y="0"/>
            <a:chExt cx="11786870" cy="1841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24355"/>
              <a:ext cx="11302365" cy="516890"/>
            </a:xfrm>
            <a:custGeom>
              <a:avLst/>
              <a:gdLst/>
              <a:ahLst/>
              <a:cxnLst/>
              <a:rect l="l" t="t" r="r" b="b"/>
              <a:pathLst>
                <a:path w="11302365" h="516889">
                  <a:moveTo>
                    <a:pt x="11301984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1984" y="516636"/>
                  </a:lnTo>
                  <a:lnTo>
                    <a:pt x="11301984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24355"/>
            <a:ext cx="11302365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291" y="1972182"/>
            <a:ext cx="108934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Ensure the </a:t>
            </a:r>
            <a:r>
              <a:rPr sz="3200" b="1" spc="-5" dirty="0">
                <a:latin typeface="Arial"/>
                <a:cs typeface="Arial"/>
              </a:rPr>
              <a:t>operationalization </a:t>
            </a:r>
            <a:r>
              <a:rPr sz="3200" b="1" dirty="0">
                <a:latin typeface="Arial"/>
                <a:cs typeface="Arial"/>
              </a:rPr>
              <a:t>of the </a:t>
            </a:r>
            <a:r>
              <a:rPr sz="3200" b="1" spc="-5" dirty="0">
                <a:latin typeface="Arial"/>
                <a:cs typeface="Arial"/>
              </a:rPr>
              <a:t>Preventive </a:t>
            </a:r>
            <a:r>
              <a:rPr sz="3200" b="1" dirty="0">
                <a:latin typeface="Arial"/>
                <a:cs typeface="Arial"/>
              </a:rPr>
              <a:t>Alert  System in Schools </a:t>
            </a:r>
            <a:r>
              <a:rPr sz="3200" b="1" spc="-40" dirty="0">
                <a:latin typeface="Arial"/>
                <a:cs typeface="Arial"/>
              </a:rPr>
              <a:t>(PASS) </a:t>
            </a:r>
            <a:r>
              <a:rPr sz="3200" b="1" dirty="0">
                <a:latin typeface="Arial"/>
                <a:cs typeface="Arial"/>
              </a:rPr>
              <a:t>for COVID-19 (DM </a:t>
            </a:r>
            <a:r>
              <a:rPr sz="3200" b="1" spc="-5" dirty="0">
                <a:latin typeface="Arial"/>
                <a:cs typeface="Arial"/>
              </a:rPr>
              <a:t>15, s.</a:t>
            </a:r>
            <a:r>
              <a:rPr sz="3200" b="1" spc="-1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2020)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2500" y="1301958"/>
            <a:ext cx="636270" cy="544195"/>
            <a:chOff x="472500" y="1301958"/>
            <a:chExt cx="636270" cy="544195"/>
          </a:xfrm>
        </p:grpSpPr>
        <p:sp>
          <p:nvSpPr>
            <p:cNvPr id="9" name="object 9"/>
            <p:cNvSpPr/>
            <p:nvPr/>
          </p:nvSpPr>
          <p:spPr>
            <a:xfrm>
              <a:off x="756206" y="148448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2490" y="130196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4">
                  <a:moveTo>
                    <a:pt x="378282" y="303733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33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33"/>
                  </a:moveTo>
                  <a:lnTo>
                    <a:pt x="447052" y="303733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33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33"/>
                  </a:moveTo>
                  <a:lnTo>
                    <a:pt x="498640" y="303733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33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33"/>
                  </a:moveTo>
                  <a:lnTo>
                    <a:pt x="550227" y="303733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33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14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14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33400" y="3429000"/>
            <a:ext cx="11302365" cy="516890"/>
          </a:xfrm>
          <a:custGeom>
            <a:avLst/>
            <a:gdLst/>
            <a:ahLst/>
            <a:cxnLst/>
            <a:rect l="l" t="t" r="r" b="b"/>
            <a:pathLst>
              <a:path w="11302365" h="516889">
                <a:moveTo>
                  <a:pt x="11301984" y="0"/>
                </a:moveTo>
                <a:lnTo>
                  <a:pt x="0" y="0"/>
                </a:lnTo>
                <a:lnTo>
                  <a:pt x="0" y="516635"/>
                </a:lnTo>
                <a:lnTo>
                  <a:pt x="11301984" y="516635"/>
                </a:lnTo>
                <a:lnTo>
                  <a:pt x="11301984" y="0"/>
                </a:lnTo>
                <a:close/>
              </a:path>
            </a:pathLst>
          </a:custGeom>
          <a:solidFill>
            <a:srgbClr val="1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4631" y="3438144"/>
            <a:ext cx="11302365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MEASURES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19-20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4800" y="4166742"/>
            <a:ext cx="11582400" cy="2487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52805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b="1" dirty="0">
                <a:latin typeface="Arial"/>
                <a:cs typeface="Arial"/>
              </a:rPr>
              <a:t>Strengthen implementation of DTFC Memo No.</a:t>
            </a:r>
            <a:r>
              <a:rPr sz="3200" b="1" spc="-1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25  (Minimum Standards on Social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>
                <a:latin typeface="Arial"/>
                <a:cs typeface="Arial"/>
              </a:rPr>
              <a:t>Distancing</a:t>
            </a:r>
            <a:r>
              <a:rPr sz="3200" b="1" smtClean="0">
                <a:latin typeface="Arial"/>
                <a:cs typeface="Arial"/>
              </a:rPr>
              <a:t>)</a:t>
            </a:r>
            <a:r>
              <a:rPr lang="en-US" sz="3200" b="1" dirty="0" smtClean="0">
                <a:latin typeface="Arial"/>
                <a:cs typeface="Arial"/>
              </a:rPr>
              <a:t>- </a:t>
            </a:r>
            <a:r>
              <a:rPr lang="en-US" sz="3200" dirty="0" smtClean="0">
                <a:latin typeface="Arial"/>
                <a:cs typeface="Arial"/>
              </a:rPr>
              <a:t>avoid closed contact setting, crowded places, confined spaces</a:t>
            </a:r>
            <a:endParaRPr lang="en-US" sz="3200" dirty="0">
              <a:latin typeface="Arial"/>
              <a:cs typeface="Arial"/>
            </a:endParaRPr>
          </a:p>
          <a:p>
            <a:pPr marL="469900" marR="852805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b="1" smtClean="0">
                <a:latin typeface="Arial"/>
                <a:cs typeface="Arial"/>
              </a:rPr>
              <a:t>Develop </a:t>
            </a:r>
            <a:r>
              <a:rPr sz="3200" b="1" dirty="0">
                <a:latin typeface="Arial"/>
                <a:cs typeface="Arial"/>
              </a:rPr>
              <a:t>contingency and response plan for</a:t>
            </a:r>
            <a:r>
              <a:rPr sz="3200" b="1" spc="-17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COVID-19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9600" y="3276600"/>
            <a:ext cx="1259840" cy="546735"/>
            <a:chOff x="474024" y="3406873"/>
            <a:chExt cx="1259840" cy="546735"/>
          </a:xfrm>
        </p:grpSpPr>
        <p:sp>
          <p:nvSpPr>
            <p:cNvPr id="15" name="object 15"/>
            <p:cNvSpPr/>
            <p:nvPr/>
          </p:nvSpPr>
          <p:spPr>
            <a:xfrm>
              <a:off x="474014" y="3419855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81046" y="3589731"/>
              <a:ext cx="68777" cy="689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97330" y="3406876"/>
              <a:ext cx="636270" cy="545465"/>
            </a:xfrm>
            <a:custGeom>
              <a:avLst/>
              <a:gdLst/>
              <a:ahLst/>
              <a:cxnLst/>
              <a:rect l="l" t="t" r="r" b="b"/>
              <a:pathLst>
                <a:path w="636269" h="545464">
                  <a:moveTo>
                    <a:pt x="85979" y="407746"/>
                  </a:moveTo>
                  <a:lnTo>
                    <a:pt x="68783" y="407746"/>
                  </a:lnTo>
                  <a:lnTo>
                    <a:pt x="68783" y="476707"/>
                  </a:lnTo>
                  <a:lnTo>
                    <a:pt x="85979" y="476707"/>
                  </a:lnTo>
                  <a:lnTo>
                    <a:pt x="85979" y="407746"/>
                  </a:lnTo>
                  <a:close/>
                </a:path>
                <a:path w="636269" h="545464">
                  <a:moveTo>
                    <a:pt x="85979" y="304304"/>
                  </a:moveTo>
                  <a:lnTo>
                    <a:pt x="68783" y="304304"/>
                  </a:lnTo>
                  <a:lnTo>
                    <a:pt x="68783" y="373265"/>
                  </a:lnTo>
                  <a:lnTo>
                    <a:pt x="85979" y="373265"/>
                  </a:lnTo>
                  <a:lnTo>
                    <a:pt x="85979" y="304304"/>
                  </a:lnTo>
                  <a:close/>
                </a:path>
                <a:path w="636269" h="545464">
                  <a:moveTo>
                    <a:pt x="137553" y="407746"/>
                  </a:moveTo>
                  <a:lnTo>
                    <a:pt x="120357" y="407746"/>
                  </a:lnTo>
                  <a:lnTo>
                    <a:pt x="120357" y="476707"/>
                  </a:lnTo>
                  <a:lnTo>
                    <a:pt x="137553" y="476707"/>
                  </a:lnTo>
                  <a:lnTo>
                    <a:pt x="137553" y="407746"/>
                  </a:lnTo>
                  <a:close/>
                </a:path>
                <a:path w="636269" h="545464">
                  <a:moveTo>
                    <a:pt x="137553" y="304304"/>
                  </a:moveTo>
                  <a:lnTo>
                    <a:pt x="120357" y="304304"/>
                  </a:lnTo>
                  <a:lnTo>
                    <a:pt x="120357" y="373265"/>
                  </a:lnTo>
                  <a:lnTo>
                    <a:pt x="137553" y="373265"/>
                  </a:lnTo>
                  <a:lnTo>
                    <a:pt x="137553" y="304304"/>
                  </a:lnTo>
                  <a:close/>
                </a:path>
                <a:path w="636269" h="545464">
                  <a:moveTo>
                    <a:pt x="189141" y="407746"/>
                  </a:moveTo>
                  <a:lnTo>
                    <a:pt x="171945" y="407746"/>
                  </a:lnTo>
                  <a:lnTo>
                    <a:pt x="171945" y="476707"/>
                  </a:lnTo>
                  <a:lnTo>
                    <a:pt x="189141" y="476707"/>
                  </a:lnTo>
                  <a:lnTo>
                    <a:pt x="189141" y="407746"/>
                  </a:lnTo>
                  <a:close/>
                </a:path>
                <a:path w="636269" h="545464">
                  <a:moveTo>
                    <a:pt x="189141" y="304304"/>
                  </a:moveTo>
                  <a:lnTo>
                    <a:pt x="171945" y="304304"/>
                  </a:lnTo>
                  <a:lnTo>
                    <a:pt x="171945" y="373265"/>
                  </a:lnTo>
                  <a:lnTo>
                    <a:pt x="189141" y="373265"/>
                  </a:lnTo>
                  <a:lnTo>
                    <a:pt x="189141" y="304304"/>
                  </a:lnTo>
                  <a:close/>
                </a:path>
                <a:path w="636269" h="545464">
                  <a:moveTo>
                    <a:pt x="378282" y="304304"/>
                  </a:moveTo>
                  <a:lnTo>
                    <a:pt x="257911" y="304304"/>
                  </a:lnTo>
                  <a:lnTo>
                    <a:pt x="257911" y="321538"/>
                  </a:lnTo>
                  <a:lnTo>
                    <a:pt x="378282" y="321538"/>
                  </a:lnTo>
                  <a:lnTo>
                    <a:pt x="378282" y="304304"/>
                  </a:lnTo>
                  <a:close/>
                </a:path>
                <a:path w="636269" h="545464">
                  <a:moveTo>
                    <a:pt x="464248" y="407746"/>
                  </a:moveTo>
                  <a:lnTo>
                    <a:pt x="447052" y="407746"/>
                  </a:lnTo>
                  <a:lnTo>
                    <a:pt x="447052" y="476707"/>
                  </a:lnTo>
                  <a:lnTo>
                    <a:pt x="464248" y="476707"/>
                  </a:lnTo>
                  <a:lnTo>
                    <a:pt x="464248" y="407746"/>
                  </a:lnTo>
                  <a:close/>
                </a:path>
                <a:path w="636269" h="545464">
                  <a:moveTo>
                    <a:pt x="464248" y="304304"/>
                  </a:moveTo>
                  <a:lnTo>
                    <a:pt x="447052" y="304304"/>
                  </a:lnTo>
                  <a:lnTo>
                    <a:pt x="447052" y="373265"/>
                  </a:lnTo>
                  <a:lnTo>
                    <a:pt x="464248" y="373265"/>
                  </a:lnTo>
                  <a:lnTo>
                    <a:pt x="464248" y="304304"/>
                  </a:lnTo>
                  <a:close/>
                </a:path>
                <a:path w="636269" h="545464">
                  <a:moveTo>
                    <a:pt x="515835" y="407746"/>
                  </a:moveTo>
                  <a:lnTo>
                    <a:pt x="498640" y="407746"/>
                  </a:lnTo>
                  <a:lnTo>
                    <a:pt x="498640" y="476707"/>
                  </a:lnTo>
                  <a:lnTo>
                    <a:pt x="515835" y="476707"/>
                  </a:lnTo>
                  <a:lnTo>
                    <a:pt x="515835" y="407746"/>
                  </a:lnTo>
                  <a:close/>
                </a:path>
                <a:path w="636269" h="545464">
                  <a:moveTo>
                    <a:pt x="515835" y="304304"/>
                  </a:moveTo>
                  <a:lnTo>
                    <a:pt x="498640" y="304304"/>
                  </a:lnTo>
                  <a:lnTo>
                    <a:pt x="498640" y="373265"/>
                  </a:lnTo>
                  <a:lnTo>
                    <a:pt x="515835" y="373265"/>
                  </a:lnTo>
                  <a:lnTo>
                    <a:pt x="515835" y="304304"/>
                  </a:lnTo>
                  <a:close/>
                </a:path>
                <a:path w="636269" h="545464">
                  <a:moveTo>
                    <a:pt x="567410" y="407746"/>
                  </a:moveTo>
                  <a:lnTo>
                    <a:pt x="550227" y="407746"/>
                  </a:lnTo>
                  <a:lnTo>
                    <a:pt x="550227" y="476707"/>
                  </a:lnTo>
                  <a:lnTo>
                    <a:pt x="567410" y="476707"/>
                  </a:lnTo>
                  <a:lnTo>
                    <a:pt x="567410" y="407746"/>
                  </a:lnTo>
                  <a:close/>
                </a:path>
                <a:path w="636269" h="545464">
                  <a:moveTo>
                    <a:pt x="567410" y="304304"/>
                  </a:moveTo>
                  <a:lnTo>
                    <a:pt x="550227" y="304304"/>
                  </a:lnTo>
                  <a:lnTo>
                    <a:pt x="550227" y="373265"/>
                  </a:lnTo>
                  <a:lnTo>
                    <a:pt x="567410" y="373265"/>
                  </a:lnTo>
                  <a:lnTo>
                    <a:pt x="567410" y="304304"/>
                  </a:lnTo>
                  <a:close/>
                </a:path>
                <a:path w="636269" h="545464">
                  <a:moveTo>
                    <a:pt x="636206" y="234581"/>
                  </a:moveTo>
                  <a:lnTo>
                    <a:pt x="619010" y="234581"/>
                  </a:lnTo>
                  <a:lnTo>
                    <a:pt x="619010" y="251828"/>
                  </a:lnTo>
                  <a:lnTo>
                    <a:pt x="619010" y="527748"/>
                  </a:lnTo>
                  <a:lnTo>
                    <a:pt x="395478" y="527748"/>
                  </a:lnTo>
                  <a:lnTo>
                    <a:pt x="395478" y="450850"/>
                  </a:lnTo>
                  <a:lnTo>
                    <a:pt x="389394" y="420649"/>
                  </a:lnTo>
                  <a:lnTo>
                    <a:pt x="372808" y="395986"/>
                  </a:lnTo>
                  <a:lnTo>
                    <a:pt x="364705" y="390499"/>
                  </a:lnTo>
                  <a:lnTo>
                    <a:pt x="348221" y="379361"/>
                  </a:lnTo>
                  <a:lnTo>
                    <a:pt x="318096" y="373265"/>
                  </a:lnTo>
                  <a:lnTo>
                    <a:pt x="287985" y="379361"/>
                  </a:lnTo>
                  <a:lnTo>
                    <a:pt x="263385" y="395986"/>
                  </a:lnTo>
                  <a:lnTo>
                    <a:pt x="246799" y="420649"/>
                  </a:lnTo>
                  <a:lnTo>
                    <a:pt x="240728" y="450850"/>
                  </a:lnTo>
                  <a:lnTo>
                    <a:pt x="240728" y="527748"/>
                  </a:lnTo>
                  <a:lnTo>
                    <a:pt x="17195" y="527748"/>
                  </a:lnTo>
                  <a:lnTo>
                    <a:pt x="17195" y="251828"/>
                  </a:lnTo>
                  <a:lnTo>
                    <a:pt x="223532" y="251828"/>
                  </a:lnTo>
                  <a:lnTo>
                    <a:pt x="223532" y="195884"/>
                  </a:lnTo>
                  <a:lnTo>
                    <a:pt x="223545" y="178625"/>
                  </a:lnTo>
                  <a:lnTo>
                    <a:pt x="224358" y="177812"/>
                  </a:lnTo>
                  <a:lnTo>
                    <a:pt x="318096" y="83718"/>
                  </a:lnTo>
                  <a:lnTo>
                    <a:pt x="405638" y="171551"/>
                  </a:lnTo>
                  <a:lnTo>
                    <a:pt x="412661" y="178625"/>
                  </a:lnTo>
                  <a:lnTo>
                    <a:pt x="412661" y="251828"/>
                  </a:lnTo>
                  <a:lnTo>
                    <a:pt x="619010" y="251828"/>
                  </a:lnTo>
                  <a:lnTo>
                    <a:pt x="619010" y="234581"/>
                  </a:lnTo>
                  <a:lnTo>
                    <a:pt x="429856" y="234581"/>
                  </a:lnTo>
                  <a:lnTo>
                    <a:pt x="429856" y="195872"/>
                  </a:lnTo>
                  <a:lnTo>
                    <a:pt x="433438" y="199453"/>
                  </a:lnTo>
                  <a:lnTo>
                    <a:pt x="436981" y="195872"/>
                  </a:lnTo>
                  <a:lnTo>
                    <a:pt x="457593" y="174993"/>
                  </a:lnTo>
                  <a:lnTo>
                    <a:pt x="478231" y="154089"/>
                  </a:lnTo>
                  <a:lnTo>
                    <a:pt x="453745" y="130530"/>
                  </a:lnTo>
                  <a:lnTo>
                    <a:pt x="453745" y="154406"/>
                  </a:lnTo>
                  <a:lnTo>
                    <a:pt x="433412" y="174993"/>
                  </a:lnTo>
                  <a:lnTo>
                    <a:pt x="429920" y="171551"/>
                  </a:lnTo>
                  <a:lnTo>
                    <a:pt x="429856" y="171424"/>
                  </a:lnTo>
                  <a:lnTo>
                    <a:pt x="342379" y="83718"/>
                  </a:lnTo>
                  <a:lnTo>
                    <a:pt x="318096" y="59359"/>
                  </a:lnTo>
                  <a:lnTo>
                    <a:pt x="206336" y="171424"/>
                  </a:lnTo>
                  <a:lnTo>
                    <a:pt x="206336" y="171551"/>
                  </a:lnTo>
                  <a:lnTo>
                    <a:pt x="200050" y="177812"/>
                  </a:lnTo>
                  <a:lnTo>
                    <a:pt x="179120" y="156959"/>
                  </a:lnTo>
                  <a:lnTo>
                    <a:pt x="318096" y="23914"/>
                  </a:lnTo>
                  <a:lnTo>
                    <a:pt x="453745" y="154406"/>
                  </a:lnTo>
                  <a:lnTo>
                    <a:pt x="453745" y="130530"/>
                  </a:lnTo>
                  <a:lnTo>
                    <a:pt x="342938" y="23914"/>
                  </a:lnTo>
                  <a:lnTo>
                    <a:pt x="318096" y="0"/>
                  </a:lnTo>
                  <a:lnTo>
                    <a:pt x="154482" y="156718"/>
                  </a:lnTo>
                  <a:lnTo>
                    <a:pt x="200088" y="202158"/>
                  </a:lnTo>
                  <a:lnTo>
                    <a:pt x="206336" y="195884"/>
                  </a:lnTo>
                  <a:lnTo>
                    <a:pt x="206336" y="234581"/>
                  </a:lnTo>
                  <a:lnTo>
                    <a:pt x="0" y="234581"/>
                  </a:lnTo>
                  <a:lnTo>
                    <a:pt x="0" y="544995"/>
                  </a:lnTo>
                  <a:lnTo>
                    <a:pt x="257911" y="544995"/>
                  </a:lnTo>
                  <a:lnTo>
                    <a:pt x="257911" y="527748"/>
                  </a:lnTo>
                  <a:lnTo>
                    <a:pt x="257911" y="450850"/>
                  </a:lnTo>
                  <a:lnTo>
                    <a:pt x="262648" y="427355"/>
                  </a:lnTo>
                  <a:lnTo>
                    <a:pt x="275539" y="408178"/>
                  </a:lnTo>
                  <a:lnTo>
                    <a:pt x="294678" y="395236"/>
                  </a:lnTo>
                  <a:lnTo>
                    <a:pt x="318096" y="390499"/>
                  </a:lnTo>
                  <a:lnTo>
                    <a:pt x="341528" y="395236"/>
                  </a:lnTo>
                  <a:lnTo>
                    <a:pt x="360654" y="408178"/>
                  </a:lnTo>
                  <a:lnTo>
                    <a:pt x="373545" y="427355"/>
                  </a:lnTo>
                  <a:lnTo>
                    <a:pt x="378282" y="450850"/>
                  </a:lnTo>
                  <a:lnTo>
                    <a:pt x="378282" y="544995"/>
                  </a:lnTo>
                  <a:lnTo>
                    <a:pt x="636206" y="544995"/>
                  </a:lnTo>
                  <a:lnTo>
                    <a:pt x="636206" y="527748"/>
                  </a:lnTo>
                  <a:lnTo>
                    <a:pt x="636206" y="2345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060" y="117093"/>
            <a:ext cx="8298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DepEd </a:t>
            </a:r>
            <a:r>
              <a:rPr spc="-5" dirty="0"/>
              <a:t>Health </a:t>
            </a:r>
            <a:r>
              <a:rPr spc="-10" dirty="0"/>
              <a:t>and </a:t>
            </a:r>
            <a:r>
              <a:rPr spc="-5" dirty="0"/>
              <a:t>Safety</a:t>
            </a:r>
            <a:r>
              <a:rPr dirty="0"/>
              <a:t> </a:t>
            </a:r>
            <a:r>
              <a:rPr spc="-10" dirty="0"/>
              <a:t>Policies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86870" cy="1841500"/>
            <a:chOff x="0" y="0"/>
            <a:chExt cx="11786870" cy="1841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24355"/>
              <a:ext cx="11302365" cy="516890"/>
            </a:xfrm>
            <a:custGeom>
              <a:avLst/>
              <a:gdLst/>
              <a:ahLst/>
              <a:cxnLst/>
              <a:rect l="l" t="t" r="r" b="b"/>
              <a:pathLst>
                <a:path w="11302365" h="516889">
                  <a:moveTo>
                    <a:pt x="11301984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1984" y="516636"/>
                  </a:lnTo>
                  <a:lnTo>
                    <a:pt x="11301984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0291" y="1127146"/>
            <a:ext cx="10083800" cy="184658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4034154">
              <a:lnSpc>
                <a:spcPct val="100000"/>
              </a:lnSpc>
              <a:spcBef>
                <a:spcPts val="1335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100"/>
              </a:spcBef>
            </a:pPr>
            <a:r>
              <a:rPr sz="3200" b="1" dirty="0">
                <a:latin typeface="Arial"/>
                <a:cs typeface="Arial"/>
              </a:rPr>
              <a:t>Strengthen </a:t>
            </a:r>
            <a:r>
              <a:rPr sz="3200" b="1" spc="-5" dirty="0">
                <a:latin typeface="Arial"/>
                <a:cs typeface="Arial"/>
              </a:rPr>
              <a:t>implementation </a:t>
            </a:r>
            <a:r>
              <a:rPr sz="3200" b="1" dirty="0">
                <a:latin typeface="Arial"/>
                <a:cs typeface="Arial"/>
              </a:rPr>
              <a:t>of DO </a:t>
            </a:r>
            <a:r>
              <a:rPr sz="3200" b="1" spc="-5" dirty="0">
                <a:latin typeface="Arial"/>
                <a:cs typeface="Arial"/>
              </a:rPr>
              <a:t>10, </a:t>
            </a:r>
            <a:r>
              <a:rPr sz="3200" b="1" dirty="0">
                <a:latin typeface="Arial"/>
                <a:cs typeface="Arial"/>
              </a:rPr>
              <a:t>s. </a:t>
            </a:r>
            <a:r>
              <a:rPr sz="3200" b="1" spc="-5" dirty="0">
                <a:latin typeface="Arial"/>
                <a:cs typeface="Arial"/>
              </a:rPr>
              <a:t>2016</a:t>
            </a:r>
            <a:r>
              <a:rPr sz="3200" b="1" spc="-1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(Policy  and Guidelines on </a:t>
            </a:r>
            <a:r>
              <a:rPr sz="3200" b="1" spc="-5" dirty="0">
                <a:latin typeface="Arial"/>
                <a:cs typeface="Arial"/>
              </a:rPr>
              <a:t>Comprehensive WinS</a:t>
            </a:r>
            <a:r>
              <a:rPr sz="3200" b="1" spc="-1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Program)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7740" y="1285465"/>
            <a:ext cx="636270" cy="545465"/>
            <a:chOff x="487740" y="1285465"/>
            <a:chExt cx="636270" cy="545465"/>
          </a:xfrm>
        </p:grpSpPr>
        <p:sp>
          <p:nvSpPr>
            <p:cNvPr id="8" name="object 8"/>
            <p:cNvSpPr/>
            <p:nvPr/>
          </p:nvSpPr>
          <p:spPr>
            <a:xfrm>
              <a:off x="771446" y="1468323"/>
              <a:ext cx="68777" cy="689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730" y="1285468"/>
              <a:ext cx="636270" cy="545465"/>
            </a:xfrm>
            <a:custGeom>
              <a:avLst/>
              <a:gdLst/>
              <a:ahLst/>
              <a:cxnLst/>
              <a:rect l="l" t="t" r="r" b="b"/>
              <a:pathLst>
                <a:path w="636269" h="545464">
                  <a:moveTo>
                    <a:pt x="85979" y="407746"/>
                  </a:moveTo>
                  <a:lnTo>
                    <a:pt x="68783" y="407746"/>
                  </a:lnTo>
                  <a:lnTo>
                    <a:pt x="68783" y="476707"/>
                  </a:lnTo>
                  <a:lnTo>
                    <a:pt x="85979" y="476707"/>
                  </a:lnTo>
                  <a:lnTo>
                    <a:pt x="85979" y="407746"/>
                  </a:lnTo>
                  <a:close/>
                </a:path>
                <a:path w="636269" h="545464">
                  <a:moveTo>
                    <a:pt x="85979" y="304304"/>
                  </a:moveTo>
                  <a:lnTo>
                    <a:pt x="68783" y="304304"/>
                  </a:lnTo>
                  <a:lnTo>
                    <a:pt x="68783" y="373265"/>
                  </a:lnTo>
                  <a:lnTo>
                    <a:pt x="85979" y="373265"/>
                  </a:lnTo>
                  <a:lnTo>
                    <a:pt x="85979" y="304304"/>
                  </a:lnTo>
                  <a:close/>
                </a:path>
                <a:path w="636269" h="545464">
                  <a:moveTo>
                    <a:pt x="137553" y="407746"/>
                  </a:moveTo>
                  <a:lnTo>
                    <a:pt x="120357" y="407746"/>
                  </a:lnTo>
                  <a:lnTo>
                    <a:pt x="120357" y="476707"/>
                  </a:lnTo>
                  <a:lnTo>
                    <a:pt x="137553" y="476707"/>
                  </a:lnTo>
                  <a:lnTo>
                    <a:pt x="137553" y="407746"/>
                  </a:lnTo>
                  <a:close/>
                </a:path>
                <a:path w="636269" h="545464">
                  <a:moveTo>
                    <a:pt x="137553" y="304304"/>
                  </a:moveTo>
                  <a:lnTo>
                    <a:pt x="120357" y="304304"/>
                  </a:lnTo>
                  <a:lnTo>
                    <a:pt x="120357" y="373265"/>
                  </a:lnTo>
                  <a:lnTo>
                    <a:pt x="137553" y="373265"/>
                  </a:lnTo>
                  <a:lnTo>
                    <a:pt x="137553" y="304304"/>
                  </a:lnTo>
                  <a:close/>
                </a:path>
                <a:path w="636269" h="545464">
                  <a:moveTo>
                    <a:pt x="189141" y="407746"/>
                  </a:moveTo>
                  <a:lnTo>
                    <a:pt x="171945" y="407746"/>
                  </a:lnTo>
                  <a:lnTo>
                    <a:pt x="171945" y="476707"/>
                  </a:lnTo>
                  <a:lnTo>
                    <a:pt x="189141" y="476707"/>
                  </a:lnTo>
                  <a:lnTo>
                    <a:pt x="189141" y="407746"/>
                  </a:lnTo>
                  <a:close/>
                </a:path>
                <a:path w="636269" h="545464">
                  <a:moveTo>
                    <a:pt x="189141" y="304304"/>
                  </a:moveTo>
                  <a:lnTo>
                    <a:pt x="171945" y="304304"/>
                  </a:lnTo>
                  <a:lnTo>
                    <a:pt x="171945" y="373265"/>
                  </a:lnTo>
                  <a:lnTo>
                    <a:pt x="189141" y="373265"/>
                  </a:lnTo>
                  <a:lnTo>
                    <a:pt x="189141" y="304304"/>
                  </a:lnTo>
                  <a:close/>
                </a:path>
                <a:path w="636269" h="545464">
                  <a:moveTo>
                    <a:pt x="378282" y="304304"/>
                  </a:moveTo>
                  <a:lnTo>
                    <a:pt x="257911" y="304304"/>
                  </a:lnTo>
                  <a:lnTo>
                    <a:pt x="257911" y="321538"/>
                  </a:lnTo>
                  <a:lnTo>
                    <a:pt x="378282" y="321538"/>
                  </a:lnTo>
                  <a:lnTo>
                    <a:pt x="378282" y="304304"/>
                  </a:lnTo>
                  <a:close/>
                </a:path>
                <a:path w="636269" h="545464">
                  <a:moveTo>
                    <a:pt x="464248" y="407746"/>
                  </a:moveTo>
                  <a:lnTo>
                    <a:pt x="447052" y="407746"/>
                  </a:lnTo>
                  <a:lnTo>
                    <a:pt x="447052" y="476707"/>
                  </a:lnTo>
                  <a:lnTo>
                    <a:pt x="464248" y="476707"/>
                  </a:lnTo>
                  <a:lnTo>
                    <a:pt x="464248" y="407746"/>
                  </a:lnTo>
                  <a:close/>
                </a:path>
                <a:path w="636269" h="545464">
                  <a:moveTo>
                    <a:pt x="464248" y="304304"/>
                  </a:moveTo>
                  <a:lnTo>
                    <a:pt x="447052" y="304304"/>
                  </a:lnTo>
                  <a:lnTo>
                    <a:pt x="447052" y="373265"/>
                  </a:lnTo>
                  <a:lnTo>
                    <a:pt x="464248" y="373265"/>
                  </a:lnTo>
                  <a:lnTo>
                    <a:pt x="464248" y="304304"/>
                  </a:lnTo>
                  <a:close/>
                </a:path>
                <a:path w="636269" h="545464">
                  <a:moveTo>
                    <a:pt x="515835" y="407746"/>
                  </a:moveTo>
                  <a:lnTo>
                    <a:pt x="498640" y="407746"/>
                  </a:lnTo>
                  <a:lnTo>
                    <a:pt x="498640" y="476707"/>
                  </a:lnTo>
                  <a:lnTo>
                    <a:pt x="515835" y="476707"/>
                  </a:lnTo>
                  <a:lnTo>
                    <a:pt x="515835" y="407746"/>
                  </a:lnTo>
                  <a:close/>
                </a:path>
                <a:path w="636269" h="545464">
                  <a:moveTo>
                    <a:pt x="515835" y="304304"/>
                  </a:moveTo>
                  <a:lnTo>
                    <a:pt x="498640" y="304304"/>
                  </a:lnTo>
                  <a:lnTo>
                    <a:pt x="498640" y="373265"/>
                  </a:lnTo>
                  <a:lnTo>
                    <a:pt x="515835" y="373265"/>
                  </a:lnTo>
                  <a:lnTo>
                    <a:pt x="515835" y="304304"/>
                  </a:lnTo>
                  <a:close/>
                </a:path>
                <a:path w="636269" h="545464">
                  <a:moveTo>
                    <a:pt x="567410" y="407746"/>
                  </a:moveTo>
                  <a:lnTo>
                    <a:pt x="550227" y="407746"/>
                  </a:lnTo>
                  <a:lnTo>
                    <a:pt x="550227" y="476707"/>
                  </a:lnTo>
                  <a:lnTo>
                    <a:pt x="567410" y="476707"/>
                  </a:lnTo>
                  <a:lnTo>
                    <a:pt x="567410" y="407746"/>
                  </a:lnTo>
                  <a:close/>
                </a:path>
                <a:path w="636269" h="545464">
                  <a:moveTo>
                    <a:pt x="567410" y="304304"/>
                  </a:moveTo>
                  <a:lnTo>
                    <a:pt x="550227" y="304304"/>
                  </a:lnTo>
                  <a:lnTo>
                    <a:pt x="550227" y="373265"/>
                  </a:lnTo>
                  <a:lnTo>
                    <a:pt x="567410" y="373265"/>
                  </a:lnTo>
                  <a:lnTo>
                    <a:pt x="567410" y="304304"/>
                  </a:lnTo>
                  <a:close/>
                </a:path>
                <a:path w="636269" h="545464">
                  <a:moveTo>
                    <a:pt x="636206" y="234581"/>
                  </a:moveTo>
                  <a:lnTo>
                    <a:pt x="619010" y="234581"/>
                  </a:lnTo>
                  <a:lnTo>
                    <a:pt x="619010" y="251828"/>
                  </a:lnTo>
                  <a:lnTo>
                    <a:pt x="619010" y="527748"/>
                  </a:lnTo>
                  <a:lnTo>
                    <a:pt x="395478" y="527748"/>
                  </a:lnTo>
                  <a:lnTo>
                    <a:pt x="395478" y="450850"/>
                  </a:lnTo>
                  <a:lnTo>
                    <a:pt x="389394" y="420649"/>
                  </a:lnTo>
                  <a:lnTo>
                    <a:pt x="372808" y="395986"/>
                  </a:lnTo>
                  <a:lnTo>
                    <a:pt x="364705" y="390499"/>
                  </a:lnTo>
                  <a:lnTo>
                    <a:pt x="348221" y="379361"/>
                  </a:lnTo>
                  <a:lnTo>
                    <a:pt x="318096" y="373265"/>
                  </a:lnTo>
                  <a:lnTo>
                    <a:pt x="287985" y="379361"/>
                  </a:lnTo>
                  <a:lnTo>
                    <a:pt x="263385" y="395986"/>
                  </a:lnTo>
                  <a:lnTo>
                    <a:pt x="246799" y="420649"/>
                  </a:lnTo>
                  <a:lnTo>
                    <a:pt x="240728" y="450850"/>
                  </a:lnTo>
                  <a:lnTo>
                    <a:pt x="240728" y="527748"/>
                  </a:lnTo>
                  <a:lnTo>
                    <a:pt x="17195" y="527748"/>
                  </a:lnTo>
                  <a:lnTo>
                    <a:pt x="17195" y="251828"/>
                  </a:lnTo>
                  <a:lnTo>
                    <a:pt x="223532" y="251828"/>
                  </a:lnTo>
                  <a:lnTo>
                    <a:pt x="223532" y="195884"/>
                  </a:lnTo>
                  <a:lnTo>
                    <a:pt x="223545" y="178625"/>
                  </a:lnTo>
                  <a:lnTo>
                    <a:pt x="224358" y="177812"/>
                  </a:lnTo>
                  <a:lnTo>
                    <a:pt x="318096" y="83718"/>
                  </a:lnTo>
                  <a:lnTo>
                    <a:pt x="405638" y="171551"/>
                  </a:lnTo>
                  <a:lnTo>
                    <a:pt x="412661" y="178625"/>
                  </a:lnTo>
                  <a:lnTo>
                    <a:pt x="412661" y="251828"/>
                  </a:lnTo>
                  <a:lnTo>
                    <a:pt x="619010" y="251828"/>
                  </a:lnTo>
                  <a:lnTo>
                    <a:pt x="619010" y="234581"/>
                  </a:lnTo>
                  <a:lnTo>
                    <a:pt x="429856" y="234581"/>
                  </a:lnTo>
                  <a:lnTo>
                    <a:pt x="429856" y="195872"/>
                  </a:lnTo>
                  <a:lnTo>
                    <a:pt x="433438" y="199453"/>
                  </a:lnTo>
                  <a:lnTo>
                    <a:pt x="436981" y="195872"/>
                  </a:lnTo>
                  <a:lnTo>
                    <a:pt x="457593" y="174993"/>
                  </a:lnTo>
                  <a:lnTo>
                    <a:pt x="478231" y="154089"/>
                  </a:lnTo>
                  <a:lnTo>
                    <a:pt x="453745" y="130530"/>
                  </a:lnTo>
                  <a:lnTo>
                    <a:pt x="453745" y="154406"/>
                  </a:lnTo>
                  <a:lnTo>
                    <a:pt x="433412" y="174993"/>
                  </a:lnTo>
                  <a:lnTo>
                    <a:pt x="429920" y="171551"/>
                  </a:lnTo>
                  <a:lnTo>
                    <a:pt x="429856" y="171424"/>
                  </a:lnTo>
                  <a:lnTo>
                    <a:pt x="342379" y="83718"/>
                  </a:lnTo>
                  <a:lnTo>
                    <a:pt x="318096" y="59359"/>
                  </a:lnTo>
                  <a:lnTo>
                    <a:pt x="206336" y="171424"/>
                  </a:lnTo>
                  <a:lnTo>
                    <a:pt x="206336" y="171551"/>
                  </a:lnTo>
                  <a:lnTo>
                    <a:pt x="200050" y="177812"/>
                  </a:lnTo>
                  <a:lnTo>
                    <a:pt x="179120" y="156959"/>
                  </a:lnTo>
                  <a:lnTo>
                    <a:pt x="318096" y="23914"/>
                  </a:lnTo>
                  <a:lnTo>
                    <a:pt x="453745" y="154406"/>
                  </a:lnTo>
                  <a:lnTo>
                    <a:pt x="453745" y="130530"/>
                  </a:lnTo>
                  <a:lnTo>
                    <a:pt x="342938" y="23914"/>
                  </a:lnTo>
                  <a:lnTo>
                    <a:pt x="318096" y="0"/>
                  </a:lnTo>
                  <a:lnTo>
                    <a:pt x="154482" y="156718"/>
                  </a:lnTo>
                  <a:lnTo>
                    <a:pt x="200088" y="202158"/>
                  </a:lnTo>
                  <a:lnTo>
                    <a:pt x="206336" y="195884"/>
                  </a:lnTo>
                  <a:lnTo>
                    <a:pt x="206336" y="234581"/>
                  </a:lnTo>
                  <a:lnTo>
                    <a:pt x="0" y="234581"/>
                  </a:lnTo>
                  <a:lnTo>
                    <a:pt x="0" y="544995"/>
                  </a:lnTo>
                  <a:lnTo>
                    <a:pt x="257911" y="544995"/>
                  </a:lnTo>
                  <a:lnTo>
                    <a:pt x="257911" y="527748"/>
                  </a:lnTo>
                  <a:lnTo>
                    <a:pt x="257911" y="450850"/>
                  </a:lnTo>
                  <a:lnTo>
                    <a:pt x="262648" y="427355"/>
                  </a:lnTo>
                  <a:lnTo>
                    <a:pt x="275539" y="408178"/>
                  </a:lnTo>
                  <a:lnTo>
                    <a:pt x="294678" y="395249"/>
                  </a:lnTo>
                  <a:lnTo>
                    <a:pt x="318096" y="390499"/>
                  </a:lnTo>
                  <a:lnTo>
                    <a:pt x="341528" y="395249"/>
                  </a:lnTo>
                  <a:lnTo>
                    <a:pt x="360654" y="408178"/>
                  </a:lnTo>
                  <a:lnTo>
                    <a:pt x="373545" y="427355"/>
                  </a:lnTo>
                  <a:lnTo>
                    <a:pt x="378282" y="450850"/>
                  </a:lnTo>
                  <a:lnTo>
                    <a:pt x="378282" y="544995"/>
                  </a:lnTo>
                  <a:lnTo>
                    <a:pt x="636206" y="544995"/>
                  </a:lnTo>
                  <a:lnTo>
                    <a:pt x="636206" y="527748"/>
                  </a:lnTo>
                  <a:lnTo>
                    <a:pt x="636206" y="2345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84631" y="3758184"/>
            <a:ext cx="11302365" cy="518159"/>
          </a:xfrm>
          <a:custGeom>
            <a:avLst/>
            <a:gdLst/>
            <a:ahLst/>
            <a:cxnLst/>
            <a:rect l="l" t="t" r="r" b="b"/>
            <a:pathLst>
              <a:path w="11302365" h="518160">
                <a:moveTo>
                  <a:pt x="11301984" y="0"/>
                </a:moveTo>
                <a:lnTo>
                  <a:pt x="0" y="0"/>
                </a:lnTo>
                <a:lnTo>
                  <a:pt x="0" y="518159"/>
                </a:lnTo>
                <a:lnTo>
                  <a:pt x="11301984" y="518159"/>
                </a:lnTo>
                <a:lnTo>
                  <a:pt x="11301984" y="0"/>
                </a:lnTo>
                <a:close/>
              </a:path>
            </a:pathLst>
          </a:custGeom>
          <a:solidFill>
            <a:srgbClr val="1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4631" y="3758184"/>
            <a:ext cx="11302365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9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3676" y="4487671"/>
            <a:ext cx="985710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Strictly </a:t>
            </a:r>
            <a:r>
              <a:rPr sz="3200" b="1" spc="-5" dirty="0">
                <a:latin typeface="Arial"/>
                <a:cs typeface="Arial"/>
              </a:rPr>
              <a:t>enforce </a:t>
            </a:r>
            <a:r>
              <a:rPr sz="3200" b="1" dirty="0">
                <a:latin typeface="Arial"/>
                <a:cs typeface="Arial"/>
              </a:rPr>
              <a:t>DO </a:t>
            </a:r>
            <a:r>
              <a:rPr sz="3200" b="1" spc="-5" dirty="0">
                <a:latin typeface="Arial"/>
                <a:cs typeface="Arial"/>
              </a:rPr>
              <a:t>13, s. 2017 (Policy </a:t>
            </a:r>
            <a:r>
              <a:rPr sz="3200" b="1" dirty="0">
                <a:latin typeface="Arial"/>
                <a:cs typeface="Arial"/>
              </a:rPr>
              <a:t>and  Guidelines on Healthy Food and Beverage</a:t>
            </a:r>
            <a:r>
              <a:rPr sz="3200" b="1" spc="-2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Choices  in Schools and in DepEd</a:t>
            </a:r>
            <a:r>
              <a:rPr sz="3200" b="1" spc="-1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Offices)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4024" y="3728167"/>
            <a:ext cx="1259840" cy="546735"/>
            <a:chOff x="474024" y="3728167"/>
            <a:chExt cx="1259840" cy="546735"/>
          </a:xfrm>
        </p:grpSpPr>
        <p:sp>
          <p:nvSpPr>
            <p:cNvPr id="14" name="object 14"/>
            <p:cNvSpPr/>
            <p:nvPr/>
          </p:nvSpPr>
          <p:spPr>
            <a:xfrm>
              <a:off x="474014" y="3741420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81046" y="3910690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97330" y="3728173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5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5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5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5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5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5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5">
                  <a:moveTo>
                    <a:pt x="378282" y="303745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5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5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5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5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5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5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5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0514076" y="2293620"/>
            <a:ext cx="1268095" cy="1100455"/>
            <a:chOff x="10514076" y="2293620"/>
            <a:chExt cx="1268095" cy="1100455"/>
          </a:xfrm>
        </p:grpSpPr>
        <p:sp>
          <p:nvSpPr>
            <p:cNvPr id="18" name="object 18"/>
            <p:cNvSpPr/>
            <p:nvPr/>
          </p:nvSpPr>
          <p:spPr>
            <a:xfrm>
              <a:off x="10514076" y="2599944"/>
              <a:ext cx="1268095" cy="794385"/>
            </a:xfrm>
            <a:custGeom>
              <a:avLst/>
              <a:gdLst/>
              <a:ahLst/>
              <a:cxnLst/>
              <a:rect l="l" t="t" r="r" b="b"/>
              <a:pathLst>
                <a:path w="1268095" h="794385">
                  <a:moveTo>
                    <a:pt x="83566" y="1523"/>
                  </a:moveTo>
                  <a:lnTo>
                    <a:pt x="0" y="30860"/>
                  </a:lnTo>
                  <a:lnTo>
                    <a:pt x="269748" y="794003"/>
                  </a:lnTo>
                  <a:lnTo>
                    <a:pt x="998220" y="794003"/>
                  </a:lnTo>
                  <a:lnTo>
                    <a:pt x="1029267" y="705992"/>
                  </a:lnTo>
                  <a:lnTo>
                    <a:pt x="331343" y="705992"/>
                  </a:lnTo>
                  <a:lnTo>
                    <a:pt x="171450" y="252475"/>
                  </a:lnTo>
                  <a:lnTo>
                    <a:pt x="207108" y="252475"/>
                  </a:lnTo>
                  <a:lnTo>
                    <a:pt x="213359" y="251950"/>
                  </a:lnTo>
                  <a:lnTo>
                    <a:pt x="235648" y="248205"/>
                  </a:lnTo>
                  <a:lnTo>
                    <a:pt x="257365" y="242532"/>
                  </a:lnTo>
                  <a:lnTo>
                    <a:pt x="292822" y="229627"/>
                  </a:lnTo>
                  <a:lnTo>
                    <a:pt x="307276" y="225266"/>
                  </a:lnTo>
                  <a:lnTo>
                    <a:pt x="322016" y="221999"/>
                  </a:lnTo>
                  <a:lnTo>
                    <a:pt x="337184" y="220090"/>
                  </a:lnTo>
                  <a:lnTo>
                    <a:pt x="508649" y="220090"/>
                  </a:lnTo>
                  <a:lnTo>
                    <a:pt x="508821" y="219448"/>
                  </a:lnTo>
                  <a:lnTo>
                    <a:pt x="511555" y="212851"/>
                  </a:lnTo>
                  <a:lnTo>
                    <a:pt x="508634" y="211327"/>
                  </a:lnTo>
                  <a:lnTo>
                    <a:pt x="507238" y="209930"/>
                  </a:lnTo>
                  <a:lnTo>
                    <a:pt x="504317" y="206882"/>
                  </a:lnTo>
                  <a:lnTo>
                    <a:pt x="496073" y="198477"/>
                  </a:lnTo>
                  <a:lnTo>
                    <a:pt x="489235" y="188785"/>
                  </a:lnTo>
                  <a:lnTo>
                    <a:pt x="484064" y="178236"/>
                  </a:lnTo>
                  <a:lnTo>
                    <a:pt x="480822" y="167258"/>
                  </a:lnTo>
                  <a:lnTo>
                    <a:pt x="190500" y="167258"/>
                  </a:lnTo>
                  <a:lnTo>
                    <a:pt x="177214" y="165641"/>
                  </a:lnTo>
                  <a:lnTo>
                    <a:pt x="164147" y="163083"/>
                  </a:lnTo>
                  <a:lnTo>
                    <a:pt x="150959" y="159668"/>
                  </a:lnTo>
                  <a:lnTo>
                    <a:pt x="137795" y="155575"/>
                  </a:lnTo>
                  <a:lnTo>
                    <a:pt x="83566" y="1523"/>
                  </a:lnTo>
                  <a:close/>
                </a:path>
                <a:path w="1268095" h="794385">
                  <a:moveTo>
                    <a:pt x="1189789" y="250951"/>
                  </a:moveTo>
                  <a:lnTo>
                    <a:pt x="1097915" y="250951"/>
                  </a:lnTo>
                  <a:lnTo>
                    <a:pt x="935227" y="705992"/>
                  </a:lnTo>
                  <a:lnTo>
                    <a:pt x="1029267" y="705992"/>
                  </a:lnTo>
                  <a:lnTo>
                    <a:pt x="1189789" y="250951"/>
                  </a:lnTo>
                  <a:close/>
                </a:path>
                <a:path w="1268095" h="794385">
                  <a:moveTo>
                    <a:pt x="207108" y="252475"/>
                  </a:moveTo>
                  <a:lnTo>
                    <a:pt x="177419" y="252475"/>
                  </a:lnTo>
                  <a:lnTo>
                    <a:pt x="183260" y="253872"/>
                  </a:lnTo>
                  <a:lnTo>
                    <a:pt x="190500" y="253872"/>
                  </a:lnTo>
                  <a:lnTo>
                    <a:pt x="207108" y="252475"/>
                  </a:lnTo>
                  <a:close/>
                </a:path>
                <a:path w="1268095" h="794385">
                  <a:moveTo>
                    <a:pt x="508649" y="220090"/>
                  </a:moveTo>
                  <a:lnTo>
                    <a:pt x="337184" y="220090"/>
                  </a:lnTo>
                  <a:lnTo>
                    <a:pt x="352280" y="221999"/>
                  </a:lnTo>
                  <a:lnTo>
                    <a:pt x="366982" y="225266"/>
                  </a:lnTo>
                  <a:lnTo>
                    <a:pt x="381422" y="229627"/>
                  </a:lnTo>
                  <a:lnTo>
                    <a:pt x="416948" y="242532"/>
                  </a:lnTo>
                  <a:lnTo>
                    <a:pt x="438689" y="248205"/>
                  </a:lnTo>
                  <a:lnTo>
                    <a:pt x="460954" y="251950"/>
                  </a:lnTo>
                  <a:lnTo>
                    <a:pt x="483743" y="253872"/>
                  </a:lnTo>
                  <a:lnTo>
                    <a:pt x="491108" y="253872"/>
                  </a:lnTo>
                  <a:lnTo>
                    <a:pt x="499872" y="252475"/>
                  </a:lnTo>
                  <a:lnTo>
                    <a:pt x="507238" y="252475"/>
                  </a:lnTo>
                  <a:lnTo>
                    <a:pt x="507238" y="248030"/>
                  </a:lnTo>
                  <a:lnTo>
                    <a:pt x="505714" y="245109"/>
                  </a:lnTo>
                  <a:lnTo>
                    <a:pt x="505714" y="240664"/>
                  </a:lnTo>
                  <a:lnTo>
                    <a:pt x="506019" y="233211"/>
                  </a:lnTo>
                  <a:lnTo>
                    <a:pt x="507015" y="226186"/>
                  </a:lnTo>
                  <a:lnTo>
                    <a:pt x="508649" y="220090"/>
                  </a:lnTo>
                  <a:close/>
                </a:path>
                <a:path w="1268095" h="794385">
                  <a:moveTo>
                    <a:pt x="1021715" y="155575"/>
                  </a:moveTo>
                  <a:lnTo>
                    <a:pt x="1011479" y="165665"/>
                  </a:lnTo>
                  <a:lnTo>
                    <a:pt x="991092" y="185673"/>
                  </a:lnTo>
                  <a:lnTo>
                    <a:pt x="972405" y="204295"/>
                  </a:lnTo>
                  <a:lnTo>
                    <a:pt x="952753" y="224535"/>
                  </a:lnTo>
                  <a:lnTo>
                    <a:pt x="960469" y="226750"/>
                  </a:lnTo>
                  <a:lnTo>
                    <a:pt x="968184" y="229107"/>
                  </a:lnTo>
                  <a:lnTo>
                    <a:pt x="975899" y="231751"/>
                  </a:lnTo>
                  <a:lnTo>
                    <a:pt x="983615" y="234822"/>
                  </a:lnTo>
                  <a:lnTo>
                    <a:pt x="1004758" y="242532"/>
                  </a:lnTo>
                  <a:lnTo>
                    <a:pt x="1026461" y="248205"/>
                  </a:lnTo>
                  <a:lnTo>
                    <a:pt x="1048712" y="251950"/>
                  </a:lnTo>
                  <a:lnTo>
                    <a:pt x="1071499" y="253872"/>
                  </a:lnTo>
                  <a:lnTo>
                    <a:pt x="1078144" y="253630"/>
                  </a:lnTo>
                  <a:lnTo>
                    <a:pt x="1084754" y="252983"/>
                  </a:lnTo>
                  <a:lnTo>
                    <a:pt x="1091340" y="252051"/>
                  </a:lnTo>
                  <a:lnTo>
                    <a:pt x="1097915" y="250951"/>
                  </a:lnTo>
                  <a:lnTo>
                    <a:pt x="1189789" y="250951"/>
                  </a:lnTo>
                  <a:lnTo>
                    <a:pt x="1219806" y="165861"/>
                  </a:lnTo>
                  <a:lnTo>
                    <a:pt x="1070102" y="165861"/>
                  </a:lnTo>
                  <a:lnTo>
                    <a:pt x="1058005" y="164433"/>
                  </a:lnTo>
                  <a:lnTo>
                    <a:pt x="1045908" y="162337"/>
                  </a:lnTo>
                  <a:lnTo>
                    <a:pt x="1033811" y="159432"/>
                  </a:lnTo>
                  <a:lnTo>
                    <a:pt x="1021715" y="155575"/>
                  </a:lnTo>
                  <a:close/>
                </a:path>
                <a:path w="1268095" h="794385">
                  <a:moveTo>
                    <a:pt x="337184" y="135000"/>
                  </a:moveTo>
                  <a:lnTo>
                    <a:pt x="314325" y="136977"/>
                  </a:lnTo>
                  <a:lnTo>
                    <a:pt x="292036" y="140715"/>
                  </a:lnTo>
                  <a:lnTo>
                    <a:pt x="270319" y="146359"/>
                  </a:lnTo>
                  <a:lnTo>
                    <a:pt x="249174" y="154050"/>
                  </a:lnTo>
                  <a:lnTo>
                    <a:pt x="234862" y="159025"/>
                  </a:lnTo>
                  <a:lnTo>
                    <a:pt x="220408" y="162893"/>
                  </a:lnTo>
                  <a:lnTo>
                    <a:pt x="205668" y="165641"/>
                  </a:lnTo>
                  <a:lnTo>
                    <a:pt x="190500" y="167258"/>
                  </a:lnTo>
                  <a:lnTo>
                    <a:pt x="480822" y="167258"/>
                  </a:lnTo>
                  <a:lnTo>
                    <a:pt x="466556" y="165641"/>
                  </a:lnTo>
                  <a:lnTo>
                    <a:pt x="452421" y="162893"/>
                  </a:lnTo>
                  <a:lnTo>
                    <a:pt x="438548" y="159025"/>
                  </a:lnTo>
                  <a:lnTo>
                    <a:pt x="403925" y="146359"/>
                  </a:lnTo>
                  <a:lnTo>
                    <a:pt x="382222" y="140715"/>
                  </a:lnTo>
                  <a:lnTo>
                    <a:pt x="359971" y="136977"/>
                  </a:lnTo>
                  <a:lnTo>
                    <a:pt x="337184" y="135000"/>
                  </a:lnTo>
                  <a:close/>
                </a:path>
                <a:path w="1268095" h="794385">
                  <a:moveTo>
                    <a:pt x="1184402" y="0"/>
                  </a:moveTo>
                  <a:lnTo>
                    <a:pt x="1131697" y="151129"/>
                  </a:lnTo>
                  <a:lnTo>
                    <a:pt x="1130173" y="151129"/>
                  </a:lnTo>
                  <a:lnTo>
                    <a:pt x="1128649" y="152653"/>
                  </a:lnTo>
                  <a:lnTo>
                    <a:pt x="1114339" y="157610"/>
                  </a:lnTo>
                  <a:lnTo>
                    <a:pt x="1099899" y="161448"/>
                  </a:lnTo>
                  <a:lnTo>
                    <a:pt x="1085197" y="164191"/>
                  </a:lnTo>
                  <a:lnTo>
                    <a:pt x="1070102" y="165861"/>
                  </a:lnTo>
                  <a:lnTo>
                    <a:pt x="1219806" y="165861"/>
                  </a:lnTo>
                  <a:lnTo>
                    <a:pt x="1267968" y="29336"/>
                  </a:lnTo>
                  <a:lnTo>
                    <a:pt x="1184402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33807" y="2293620"/>
              <a:ext cx="654050" cy="609600"/>
            </a:xfrm>
            <a:custGeom>
              <a:avLst/>
              <a:gdLst/>
              <a:ahLst/>
              <a:cxnLst/>
              <a:rect l="l" t="t" r="r" b="b"/>
              <a:pathLst>
                <a:path w="654050" h="609600">
                  <a:moveTo>
                    <a:pt x="465874" y="431038"/>
                  </a:moveTo>
                  <a:lnTo>
                    <a:pt x="352631" y="431038"/>
                  </a:lnTo>
                  <a:lnTo>
                    <a:pt x="358600" y="437006"/>
                  </a:lnTo>
                  <a:lnTo>
                    <a:pt x="358600" y="441325"/>
                  </a:lnTo>
                  <a:lnTo>
                    <a:pt x="355552" y="444245"/>
                  </a:lnTo>
                  <a:lnTo>
                    <a:pt x="248364" y="551306"/>
                  </a:lnTo>
                  <a:lnTo>
                    <a:pt x="240934" y="562582"/>
                  </a:lnTo>
                  <a:lnTo>
                    <a:pt x="238458" y="575500"/>
                  </a:lnTo>
                  <a:lnTo>
                    <a:pt x="240934" y="588418"/>
                  </a:lnTo>
                  <a:lnTo>
                    <a:pt x="248364" y="599693"/>
                  </a:lnTo>
                  <a:lnTo>
                    <a:pt x="259659" y="607123"/>
                  </a:lnTo>
                  <a:lnTo>
                    <a:pt x="272621" y="609600"/>
                  </a:lnTo>
                  <a:lnTo>
                    <a:pt x="285583" y="607123"/>
                  </a:lnTo>
                  <a:lnTo>
                    <a:pt x="296878" y="599693"/>
                  </a:lnTo>
                  <a:lnTo>
                    <a:pt x="465874" y="431038"/>
                  </a:lnTo>
                  <a:close/>
                </a:path>
                <a:path w="654050" h="609600">
                  <a:moveTo>
                    <a:pt x="514059" y="372490"/>
                  </a:moveTo>
                  <a:lnTo>
                    <a:pt x="292433" y="372490"/>
                  </a:lnTo>
                  <a:lnTo>
                    <a:pt x="298275" y="378332"/>
                  </a:lnTo>
                  <a:lnTo>
                    <a:pt x="298275" y="382650"/>
                  </a:lnTo>
                  <a:lnTo>
                    <a:pt x="133810" y="546862"/>
                  </a:lnTo>
                  <a:lnTo>
                    <a:pt x="126640" y="558994"/>
                  </a:lnTo>
                  <a:lnTo>
                    <a:pt x="124840" y="572198"/>
                  </a:lnTo>
                  <a:lnTo>
                    <a:pt x="128256" y="584831"/>
                  </a:lnTo>
                  <a:lnTo>
                    <a:pt x="136731" y="595249"/>
                  </a:lnTo>
                  <a:lnTo>
                    <a:pt x="147788" y="601892"/>
                  </a:lnTo>
                  <a:lnTo>
                    <a:pt x="160226" y="604107"/>
                  </a:lnTo>
                  <a:lnTo>
                    <a:pt x="172664" y="601892"/>
                  </a:lnTo>
                  <a:lnTo>
                    <a:pt x="183721" y="595249"/>
                  </a:lnTo>
                  <a:lnTo>
                    <a:pt x="348313" y="431038"/>
                  </a:lnTo>
                  <a:lnTo>
                    <a:pt x="465874" y="431038"/>
                  </a:lnTo>
                  <a:lnTo>
                    <a:pt x="486362" y="410590"/>
                  </a:lnTo>
                  <a:lnTo>
                    <a:pt x="514059" y="372490"/>
                  </a:lnTo>
                  <a:close/>
                </a:path>
                <a:path w="654050" h="609600">
                  <a:moveTo>
                    <a:pt x="535439" y="313816"/>
                  </a:moveTo>
                  <a:lnTo>
                    <a:pt x="230838" y="313816"/>
                  </a:lnTo>
                  <a:lnTo>
                    <a:pt x="236680" y="319658"/>
                  </a:lnTo>
                  <a:lnTo>
                    <a:pt x="236680" y="324103"/>
                  </a:lnTo>
                  <a:lnTo>
                    <a:pt x="39830" y="521969"/>
                  </a:lnTo>
                  <a:lnTo>
                    <a:pt x="31615" y="533245"/>
                  </a:lnTo>
                  <a:lnTo>
                    <a:pt x="28876" y="546163"/>
                  </a:lnTo>
                  <a:lnTo>
                    <a:pt x="31615" y="559081"/>
                  </a:lnTo>
                  <a:lnTo>
                    <a:pt x="39830" y="570356"/>
                  </a:lnTo>
                  <a:lnTo>
                    <a:pt x="51147" y="577786"/>
                  </a:lnTo>
                  <a:lnTo>
                    <a:pt x="64261" y="580263"/>
                  </a:lnTo>
                  <a:lnTo>
                    <a:pt x="77638" y="577786"/>
                  </a:lnTo>
                  <a:lnTo>
                    <a:pt x="89741" y="570356"/>
                  </a:lnTo>
                  <a:lnTo>
                    <a:pt x="285067" y="375412"/>
                  </a:lnTo>
                  <a:lnTo>
                    <a:pt x="288115" y="372490"/>
                  </a:lnTo>
                  <a:lnTo>
                    <a:pt x="514059" y="372490"/>
                  </a:lnTo>
                  <a:lnTo>
                    <a:pt x="522968" y="360235"/>
                  </a:lnTo>
                  <a:lnTo>
                    <a:pt x="534797" y="318166"/>
                  </a:lnTo>
                  <a:lnTo>
                    <a:pt x="535439" y="313816"/>
                  </a:lnTo>
                  <a:close/>
                </a:path>
                <a:path w="654050" h="609600">
                  <a:moveTo>
                    <a:pt x="605297" y="203834"/>
                  </a:moveTo>
                  <a:lnTo>
                    <a:pt x="233759" y="203834"/>
                  </a:lnTo>
                  <a:lnTo>
                    <a:pt x="155882" y="281558"/>
                  </a:lnTo>
                  <a:lnTo>
                    <a:pt x="10493" y="426719"/>
                  </a:lnTo>
                  <a:lnTo>
                    <a:pt x="8969" y="426719"/>
                  </a:lnTo>
                  <a:lnTo>
                    <a:pt x="8969" y="428116"/>
                  </a:lnTo>
                  <a:lnTo>
                    <a:pt x="1799" y="440273"/>
                  </a:lnTo>
                  <a:lnTo>
                    <a:pt x="0" y="453644"/>
                  </a:lnTo>
                  <a:lnTo>
                    <a:pt x="3415" y="466728"/>
                  </a:lnTo>
                  <a:lnTo>
                    <a:pt x="11890" y="478027"/>
                  </a:lnTo>
                  <a:lnTo>
                    <a:pt x="24066" y="486046"/>
                  </a:lnTo>
                  <a:lnTo>
                    <a:pt x="37480" y="488457"/>
                  </a:lnTo>
                  <a:lnTo>
                    <a:pt x="50609" y="485653"/>
                  </a:lnTo>
                  <a:lnTo>
                    <a:pt x="61928" y="478027"/>
                  </a:lnTo>
                  <a:lnTo>
                    <a:pt x="226393" y="313816"/>
                  </a:lnTo>
                  <a:lnTo>
                    <a:pt x="535439" y="313816"/>
                  </a:lnTo>
                  <a:lnTo>
                    <a:pt x="540029" y="282717"/>
                  </a:lnTo>
                  <a:lnTo>
                    <a:pt x="556847" y="252221"/>
                  </a:lnTo>
                  <a:lnTo>
                    <a:pt x="605297" y="203834"/>
                  </a:lnTo>
                  <a:close/>
                </a:path>
                <a:path w="654050" h="609600">
                  <a:moveTo>
                    <a:pt x="271180" y="97722"/>
                  </a:moveTo>
                  <a:lnTo>
                    <a:pt x="70691" y="217042"/>
                  </a:lnTo>
                  <a:lnTo>
                    <a:pt x="51885" y="255565"/>
                  </a:lnTo>
                  <a:lnTo>
                    <a:pt x="57483" y="269747"/>
                  </a:lnTo>
                  <a:lnTo>
                    <a:pt x="67595" y="281509"/>
                  </a:lnTo>
                  <a:lnTo>
                    <a:pt x="81137" y="287924"/>
                  </a:lnTo>
                  <a:lnTo>
                    <a:pt x="96059" y="288553"/>
                  </a:lnTo>
                  <a:lnTo>
                    <a:pt x="110315" y="282955"/>
                  </a:lnTo>
                  <a:lnTo>
                    <a:pt x="111839" y="282955"/>
                  </a:lnTo>
                  <a:lnTo>
                    <a:pt x="111917" y="281509"/>
                  </a:lnTo>
                  <a:lnTo>
                    <a:pt x="233759" y="203834"/>
                  </a:lnTo>
                  <a:lnTo>
                    <a:pt x="605297" y="203834"/>
                  </a:lnTo>
                  <a:lnTo>
                    <a:pt x="653748" y="155447"/>
                  </a:lnTo>
                  <a:lnTo>
                    <a:pt x="609211" y="111378"/>
                  </a:lnTo>
                  <a:lnTo>
                    <a:pt x="385016" y="111378"/>
                  </a:lnTo>
                  <a:lnTo>
                    <a:pt x="277828" y="98297"/>
                  </a:lnTo>
                  <a:lnTo>
                    <a:pt x="271180" y="97722"/>
                  </a:lnTo>
                  <a:close/>
                </a:path>
                <a:path w="654050" h="609600">
                  <a:moveTo>
                    <a:pt x="496649" y="0"/>
                  </a:moveTo>
                  <a:lnTo>
                    <a:pt x="385016" y="111378"/>
                  </a:lnTo>
                  <a:lnTo>
                    <a:pt x="609211" y="111378"/>
                  </a:lnTo>
                  <a:lnTo>
                    <a:pt x="496649" y="0"/>
                  </a:lnTo>
                  <a:close/>
                </a:path>
              </a:pathLst>
            </a:custGeom>
            <a:solidFill>
              <a:srgbClr val="FCC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0444443" y="4629779"/>
            <a:ext cx="1348105" cy="1513205"/>
            <a:chOff x="10444443" y="4629779"/>
            <a:chExt cx="1348105" cy="1513205"/>
          </a:xfrm>
        </p:grpSpPr>
        <p:sp>
          <p:nvSpPr>
            <p:cNvPr id="21" name="object 21"/>
            <p:cNvSpPr/>
            <p:nvPr/>
          </p:nvSpPr>
          <p:spPr>
            <a:xfrm>
              <a:off x="10878565" y="4629779"/>
              <a:ext cx="913765" cy="1513205"/>
            </a:xfrm>
            <a:custGeom>
              <a:avLst/>
              <a:gdLst/>
              <a:ahLst/>
              <a:cxnLst/>
              <a:rect l="l" t="t" r="r" b="b"/>
              <a:pathLst>
                <a:path w="913765" h="1513204">
                  <a:moveTo>
                    <a:pt x="224154" y="1312321"/>
                  </a:moveTo>
                  <a:lnTo>
                    <a:pt x="209327" y="1350359"/>
                  </a:lnTo>
                  <a:lnTo>
                    <a:pt x="191642" y="1387187"/>
                  </a:lnTo>
                  <a:lnTo>
                    <a:pt x="181990" y="1404142"/>
                  </a:lnTo>
                  <a:lnTo>
                    <a:pt x="402462" y="1512625"/>
                  </a:lnTo>
                  <a:lnTo>
                    <a:pt x="772350" y="1385511"/>
                  </a:lnTo>
                  <a:lnTo>
                    <a:pt x="461899" y="1385511"/>
                  </a:lnTo>
                  <a:lnTo>
                    <a:pt x="462326" y="1379694"/>
                  </a:lnTo>
                  <a:lnTo>
                    <a:pt x="361060" y="1379694"/>
                  </a:lnTo>
                  <a:lnTo>
                    <a:pt x="224154" y="1312321"/>
                  </a:lnTo>
                  <a:close/>
                </a:path>
                <a:path w="913765" h="1513204">
                  <a:moveTo>
                    <a:pt x="865158" y="439425"/>
                  </a:moveTo>
                  <a:lnTo>
                    <a:pt x="751077" y="439425"/>
                  </a:lnTo>
                  <a:lnTo>
                    <a:pt x="770981" y="476723"/>
                  </a:lnTo>
                  <a:lnTo>
                    <a:pt x="786951" y="518601"/>
                  </a:lnTo>
                  <a:lnTo>
                    <a:pt x="799024" y="565195"/>
                  </a:lnTo>
                  <a:lnTo>
                    <a:pt x="807230" y="616635"/>
                  </a:lnTo>
                  <a:lnTo>
                    <a:pt x="811604" y="673056"/>
                  </a:lnTo>
                  <a:lnTo>
                    <a:pt x="812180" y="734592"/>
                  </a:lnTo>
                  <a:lnTo>
                    <a:pt x="808989" y="801375"/>
                  </a:lnTo>
                  <a:lnTo>
                    <a:pt x="774064" y="1278221"/>
                  </a:lnTo>
                  <a:lnTo>
                    <a:pt x="461899" y="1385511"/>
                  </a:lnTo>
                  <a:lnTo>
                    <a:pt x="772350" y="1385511"/>
                  </a:lnTo>
                  <a:lnTo>
                    <a:pt x="869950" y="1351970"/>
                  </a:lnTo>
                  <a:lnTo>
                    <a:pt x="909701" y="808741"/>
                  </a:lnTo>
                  <a:lnTo>
                    <a:pt x="912315" y="765233"/>
                  </a:lnTo>
                  <a:lnTo>
                    <a:pt x="913622" y="719455"/>
                  </a:lnTo>
                  <a:lnTo>
                    <a:pt x="913052" y="672029"/>
                  </a:lnTo>
                  <a:lnTo>
                    <a:pt x="910039" y="623579"/>
                  </a:lnTo>
                  <a:lnTo>
                    <a:pt x="904015" y="574729"/>
                  </a:lnTo>
                  <a:lnTo>
                    <a:pt x="894413" y="526102"/>
                  </a:lnTo>
                  <a:lnTo>
                    <a:pt x="880664" y="478322"/>
                  </a:lnTo>
                  <a:lnTo>
                    <a:pt x="865158" y="439425"/>
                  </a:lnTo>
                  <a:close/>
                </a:path>
                <a:path w="913765" h="1513204">
                  <a:moveTo>
                    <a:pt x="792897" y="329371"/>
                  </a:moveTo>
                  <a:lnTo>
                    <a:pt x="615761" y="329371"/>
                  </a:lnTo>
                  <a:lnTo>
                    <a:pt x="633094" y="334015"/>
                  </a:lnTo>
                  <a:lnTo>
                    <a:pt x="635253" y="335158"/>
                  </a:lnTo>
                  <a:lnTo>
                    <a:pt x="652837" y="355887"/>
                  </a:lnTo>
                  <a:lnTo>
                    <a:pt x="657937" y="384681"/>
                  </a:lnTo>
                  <a:lnTo>
                    <a:pt x="651539" y="423114"/>
                  </a:lnTo>
                  <a:lnTo>
                    <a:pt x="634632" y="472756"/>
                  </a:lnTo>
                  <a:lnTo>
                    <a:pt x="608202" y="535183"/>
                  </a:lnTo>
                  <a:lnTo>
                    <a:pt x="599932" y="553740"/>
                  </a:lnTo>
                  <a:lnTo>
                    <a:pt x="596005" y="562668"/>
                  </a:lnTo>
                  <a:lnTo>
                    <a:pt x="592327" y="571251"/>
                  </a:lnTo>
                  <a:lnTo>
                    <a:pt x="478789" y="821441"/>
                  </a:lnTo>
                  <a:lnTo>
                    <a:pt x="459450" y="866332"/>
                  </a:lnTo>
                  <a:lnTo>
                    <a:pt x="441915" y="911898"/>
                  </a:lnTo>
                  <a:lnTo>
                    <a:pt x="426197" y="958083"/>
                  </a:lnTo>
                  <a:lnTo>
                    <a:pt x="412306" y="1004865"/>
                  </a:lnTo>
                  <a:lnTo>
                    <a:pt x="400282" y="1052080"/>
                  </a:lnTo>
                  <a:lnTo>
                    <a:pt x="390115" y="1099779"/>
                  </a:lnTo>
                  <a:lnTo>
                    <a:pt x="381830" y="1147870"/>
                  </a:lnTo>
                  <a:lnTo>
                    <a:pt x="375442" y="1196295"/>
                  </a:lnTo>
                  <a:lnTo>
                    <a:pt x="370966" y="1244998"/>
                  </a:lnTo>
                  <a:lnTo>
                    <a:pt x="361060" y="1379694"/>
                  </a:lnTo>
                  <a:lnTo>
                    <a:pt x="462326" y="1379694"/>
                  </a:lnTo>
                  <a:lnTo>
                    <a:pt x="471677" y="1252428"/>
                  </a:lnTo>
                  <a:lnTo>
                    <a:pt x="476455" y="1202103"/>
                  </a:lnTo>
                  <a:lnTo>
                    <a:pt x="483441" y="1152111"/>
                  </a:lnTo>
                  <a:lnTo>
                    <a:pt x="492618" y="1102527"/>
                  </a:lnTo>
                  <a:lnTo>
                    <a:pt x="503967" y="1053420"/>
                  </a:lnTo>
                  <a:lnTo>
                    <a:pt x="517484" y="1004829"/>
                  </a:lnTo>
                  <a:lnTo>
                    <a:pt x="533114" y="956932"/>
                  </a:lnTo>
                  <a:lnTo>
                    <a:pt x="550875" y="909694"/>
                  </a:lnTo>
                  <a:lnTo>
                    <a:pt x="570737" y="863224"/>
                  </a:lnTo>
                  <a:lnTo>
                    <a:pt x="684656" y="612145"/>
                  </a:lnTo>
                  <a:lnTo>
                    <a:pt x="688510" y="603336"/>
                  </a:lnTo>
                  <a:lnTo>
                    <a:pt x="700404" y="576458"/>
                  </a:lnTo>
                  <a:lnTo>
                    <a:pt x="715448" y="543080"/>
                  </a:lnTo>
                  <a:lnTo>
                    <a:pt x="728932" y="509084"/>
                  </a:lnTo>
                  <a:lnTo>
                    <a:pt x="740820" y="474516"/>
                  </a:lnTo>
                  <a:lnTo>
                    <a:pt x="751077" y="439425"/>
                  </a:lnTo>
                  <a:lnTo>
                    <a:pt x="865158" y="439425"/>
                  </a:lnTo>
                  <a:lnTo>
                    <a:pt x="862202" y="432012"/>
                  </a:lnTo>
                  <a:lnTo>
                    <a:pt x="838459" y="387795"/>
                  </a:lnTo>
                  <a:lnTo>
                    <a:pt x="808868" y="346296"/>
                  </a:lnTo>
                  <a:lnTo>
                    <a:pt x="792897" y="329371"/>
                  </a:lnTo>
                  <a:close/>
                </a:path>
                <a:path w="913765" h="1513204">
                  <a:moveTo>
                    <a:pt x="111511" y="661643"/>
                  </a:moveTo>
                  <a:lnTo>
                    <a:pt x="51970" y="661643"/>
                  </a:lnTo>
                  <a:lnTo>
                    <a:pt x="69341" y="662310"/>
                  </a:lnTo>
                  <a:lnTo>
                    <a:pt x="75691" y="662818"/>
                  </a:lnTo>
                  <a:lnTo>
                    <a:pt x="108965" y="667390"/>
                  </a:lnTo>
                  <a:lnTo>
                    <a:pt x="110884" y="663167"/>
                  </a:lnTo>
                  <a:lnTo>
                    <a:pt x="111511" y="661643"/>
                  </a:lnTo>
                  <a:close/>
                </a:path>
                <a:path w="913765" h="1513204">
                  <a:moveTo>
                    <a:pt x="156574" y="0"/>
                  </a:moveTo>
                  <a:lnTo>
                    <a:pt x="113107" y="12039"/>
                  </a:lnTo>
                  <a:lnTo>
                    <a:pt x="74967" y="36941"/>
                  </a:lnTo>
                  <a:lnTo>
                    <a:pt x="45465" y="73792"/>
                  </a:lnTo>
                  <a:lnTo>
                    <a:pt x="29098" y="117984"/>
                  </a:lnTo>
                  <a:lnTo>
                    <a:pt x="27391" y="163462"/>
                  </a:lnTo>
                  <a:lnTo>
                    <a:pt x="39430" y="206910"/>
                  </a:lnTo>
                  <a:lnTo>
                    <a:pt x="64302" y="245012"/>
                  </a:lnTo>
                  <a:lnTo>
                    <a:pt x="101091" y="274452"/>
                  </a:lnTo>
                  <a:lnTo>
                    <a:pt x="102997" y="275468"/>
                  </a:lnTo>
                  <a:lnTo>
                    <a:pt x="106552" y="277500"/>
                  </a:lnTo>
                  <a:lnTo>
                    <a:pt x="163449" y="307218"/>
                  </a:lnTo>
                  <a:lnTo>
                    <a:pt x="22859" y="612399"/>
                  </a:lnTo>
                  <a:lnTo>
                    <a:pt x="16930" y="625567"/>
                  </a:lnTo>
                  <a:lnTo>
                    <a:pt x="11144" y="638783"/>
                  </a:lnTo>
                  <a:lnTo>
                    <a:pt x="5500" y="652046"/>
                  </a:lnTo>
                  <a:lnTo>
                    <a:pt x="0" y="665358"/>
                  </a:lnTo>
                  <a:lnTo>
                    <a:pt x="17228" y="663167"/>
                  </a:lnTo>
                  <a:lnTo>
                    <a:pt x="34575" y="661929"/>
                  </a:lnTo>
                  <a:lnTo>
                    <a:pt x="51970" y="661643"/>
                  </a:lnTo>
                  <a:lnTo>
                    <a:pt x="111511" y="661643"/>
                  </a:lnTo>
                  <a:lnTo>
                    <a:pt x="112649" y="658881"/>
                  </a:lnTo>
                  <a:lnTo>
                    <a:pt x="114553" y="654690"/>
                  </a:lnTo>
                  <a:lnTo>
                    <a:pt x="253110" y="354081"/>
                  </a:lnTo>
                  <a:lnTo>
                    <a:pt x="571683" y="354081"/>
                  </a:lnTo>
                  <a:lnTo>
                    <a:pt x="571880" y="353446"/>
                  </a:lnTo>
                  <a:lnTo>
                    <a:pt x="573141" y="351922"/>
                  </a:lnTo>
                  <a:lnTo>
                    <a:pt x="467105" y="351922"/>
                  </a:lnTo>
                  <a:lnTo>
                    <a:pt x="154050" y="188346"/>
                  </a:lnTo>
                  <a:lnTo>
                    <a:pt x="139882" y="176541"/>
                  </a:lnTo>
                  <a:lnTo>
                    <a:pt x="131667" y="160771"/>
                  </a:lnTo>
                  <a:lnTo>
                    <a:pt x="129976" y="143072"/>
                  </a:lnTo>
                  <a:lnTo>
                    <a:pt x="135381" y="125481"/>
                  </a:lnTo>
                  <a:lnTo>
                    <a:pt x="143337" y="114781"/>
                  </a:lnTo>
                  <a:lnTo>
                    <a:pt x="153781" y="106939"/>
                  </a:lnTo>
                  <a:lnTo>
                    <a:pt x="166010" y="102335"/>
                  </a:lnTo>
                  <a:lnTo>
                    <a:pt x="179324" y="101351"/>
                  </a:lnTo>
                  <a:lnTo>
                    <a:pt x="405592" y="101351"/>
                  </a:lnTo>
                  <a:lnTo>
                    <a:pt x="246252" y="18166"/>
                  </a:lnTo>
                  <a:lnTo>
                    <a:pt x="202060" y="1737"/>
                  </a:lnTo>
                  <a:lnTo>
                    <a:pt x="156574" y="0"/>
                  </a:lnTo>
                  <a:close/>
                </a:path>
                <a:path w="913765" h="1513204">
                  <a:moveTo>
                    <a:pt x="571683" y="354081"/>
                  </a:moveTo>
                  <a:lnTo>
                    <a:pt x="253110" y="354081"/>
                  </a:lnTo>
                  <a:lnTo>
                    <a:pt x="542925" y="505465"/>
                  </a:lnTo>
                  <a:lnTo>
                    <a:pt x="590423" y="416311"/>
                  </a:lnTo>
                  <a:lnTo>
                    <a:pt x="576310" y="404506"/>
                  </a:lnTo>
                  <a:lnTo>
                    <a:pt x="568102" y="388736"/>
                  </a:lnTo>
                  <a:lnTo>
                    <a:pt x="566420" y="371037"/>
                  </a:lnTo>
                  <a:lnTo>
                    <a:pt x="571683" y="354081"/>
                  </a:lnTo>
                  <a:close/>
                </a:path>
                <a:path w="913765" h="1513204">
                  <a:moveTo>
                    <a:pt x="405592" y="101351"/>
                  </a:moveTo>
                  <a:lnTo>
                    <a:pt x="179324" y="101351"/>
                  </a:lnTo>
                  <a:lnTo>
                    <a:pt x="186181" y="101859"/>
                  </a:lnTo>
                  <a:lnTo>
                    <a:pt x="192785" y="103891"/>
                  </a:lnTo>
                  <a:lnTo>
                    <a:pt x="198881" y="107193"/>
                  </a:lnTo>
                  <a:lnTo>
                    <a:pt x="509904" y="269753"/>
                  </a:lnTo>
                  <a:lnTo>
                    <a:pt x="502197" y="277918"/>
                  </a:lnTo>
                  <a:lnTo>
                    <a:pt x="495109" y="286596"/>
                  </a:lnTo>
                  <a:lnTo>
                    <a:pt x="488688" y="295774"/>
                  </a:lnTo>
                  <a:lnTo>
                    <a:pt x="482980" y="305440"/>
                  </a:lnTo>
                  <a:lnTo>
                    <a:pt x="482980" y="305567"/>
                  </a:lnTo>
                  <a:lnTo>
                    <a:pt x="477553" y="316578"/>
                  </a:lnTo>
                  <a:lnTo>
                    <a:pt x="473090" y="328030"/>
                  </a:lnTo>
                  <a:lnTo>
                    <a:pt x="469604" y="339839"/>
                  </a:lnTo>
                  <a:lnTo>
                    <a:pt x="467105" y="351922"/>
                  </a:lnTo>
                  <a:lnTo>
                    <a:pt x="573141" y="351922"/>
                  </a:lnTo>
                  <a:lnTo>
                    <a:pt x="583285" y="339658"/>
                  </a:lnTo>
                  <a:lnTo>
                    <a:pt x="598535" y="331443"/>
                  </a:lnTo>
                  <a:lnTo>
                    <a:pt x="615761" y="329371"/>
                  </a:lnTo>
                  <a:lnTo>
                    <a:pt x="792897" y="329371"/>
                  </a:lnTo>
                  <a:lnTo>
                    <a:pt x="772860" y="308138"/>
                  </a:lnTo>
                  <a:lnTo>
                    <a:pt x="729868" y="273944"/>
                  </a:lnTo>
                  <a:lnTo>
                    <a:pt x="675131" y="242067"/>
                  </a:lnTo>
                  <a:lnTo>
                    <a:pt x="405592" y="101351"/>
                  </a:lnTo>
                  <a:close/>
                </a:path>
              </a:pathLst>
            </a:custGeom>
            <a:solidFill>
              <a:srgbClr val="FCC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444443" y="5353684"/>
              <a:ext cx="628015" cy="758825"/>
            </a:xfrm>
            <a:custGeom>
              <a:avLst/>
              <a:gdLst/>
              <a:ahLst/>
              <a:cxnLst/>
              <a:rect l="l" t="t" r="r" b="b"/>
              <a:pathLst>
                <a:path w="628015" h="758825">
                  <a:moveTo>
                    <a:pt x="223937" y="0"/>
                  </a:moveTo>
                  <a:lnTo>
                    <a:pt x="190917" y="46354"/>
                  </a:lnTo>
                  <a:lnTo>
                    <a:pt x="201596" y="55166"/>
                  </a:lnTo>
                  <a:lnTo>
                    <a:pt x="226515" y="79480"/>
                  </a:lnTo>
                  <a:lnTo>
                    <a:pt x="256598" y="117943"/>
                  </a:lnTo>
                  <a:lnTo>
                    <a:pt x="282767" y="169201"/>
                  </a:lnTo>
                  <a:lnTo>
                    <a:pt x="295946" y="231901"/>
                  </a:lnTo>
                  <a:lnTo>
                    <a:pt x="260219" y="217848"/>
                  </a:lnTo>
                  <a:lnTo>
                    <a:pt x="221589" y="201643"/>
                  </a:lnTo>
                  <a:lnTo>
                    <a:pt x="180582" y="188880"/>
                  </a:lnTo>
                  <a:lnTo>
                    <a:pt x="137722" y="185156"/>
                  </a:lnTo>
                  <a:lnTo>
                    <a:pt x="93536" y="196065"/>
                  </a:lnTo>
                  <a:lnTo>
                    <a:pt x="48550" y="227202"/>
                  </a:lnTo>
                  <a:lnTo>
                    <a:pt x="22978" y="267584"/>
                  </a:lnTo>
                  <a:lnTo>
                    <a:pt x="6556" y="327398"/>
                  </a:lnTo>
                  <a:lnTo>
                    <a:pt x="0" y="400154"/>
                  </a:lnTo>
                  <a:lnTo>
                    <a:pt x="644" y="439358"/>
                  </a:lnTo>
                  <a:lnTo>
                    <a:pt x="4022" y="479365"/>
                  </a:lnTo>
                  <a:lnTo>
                    <a:pt x="10224" y="519363"/>
                  </a:lnTo>
                  <a:lnTo>
                    <a:pt x="19340" y="558541"/>
                  </a:lnTo>
                  <a:lnTo>
                    <a:pt x="31457" y="596088"/>
                  </a:lnTo>
                  <a:lnTo>
                    <a:pt x="46666" y="631193"/>
                  </a:lnTo>
                  <a:lnTo>
                    <a:pt x="86716" y="690832"/>
                  </a:lnTo>
                  <a:lnTo>
                    <a:pt x="140205" y="730969"/>
                  </a:lnTo>
                  <a:lnTo>
                    <a:pt x="207847" y="745116"/>
                  </a:lnTo>
                  <a:lnTo>
                    <a:pt x="247199" y="740415"/>
                  </a:lnTo>
                  <a:lnTo>
                    <a:pt x="290358" y="726782"/>
                  </a:lnTo>
                  <a:lnTo>
                    <a:pt x="332978" y="747448"/>
                  </a:lnTo>
                  <a:lnTo>
                    <a:pt x="372864" y="757742"/>
                  </a:lnTo>
                  <a:lnTo>
                    <a:pt x="409984" y="758617"/>
                  </a:lnTo>
                  <a:lnTo>
                    <a:pt x="444304" y="751025"/>
                  </a:lnTo>
                  <a:lnTo>
                    <a:pt x="504407" y="714248"/>
                  </a:lnTo>
                  <a:lnTo>
                    <a:pt x="552907" y="655026"/>
                  </a:lnTo>
                  <a:lnTo>
                    <a:pt x="572721" y="619379"/>
                  </a:lnTo>
                  <a:lnTo>
                    <a:pt x="589534" y="580978"/>
                  </a:lnTo>
                  <a:lnTo>
                    <a:pt x="603312" y="540773"/>
                  </a:lnTo>
                  <a:lnTo>
                    <a:pt x="614020" y="499718"/>
                  </a:lnTo>
                  <a:lnTo>
                    <a:pt x="621627" y="458765"/>
                  </a:lnTo>
                  <a:lnTo>
                    <a:pt x="626097" y="418865"/>
                  </a:lnTo>
                  <a:lnTo>
                    <a:pt x="627398" y="380970"/>
                  </a:lnTo>
                  <a:lnTo>
                    <a:pt x="625497" y="346034"/>
                  </a:lnTo>
                  <a:lnTo>
                    <a:pt x="611950" y="288841"/>
                  </a:lnTo>
                  <a:lnTo>
                    <a:pt x="559502" y="230865"/>
                  </a:lnTo>
                  <a:lnTo>
                    <a:pt x="516963" y="213694"/>
                  </a:lnTo>
                  <a:lnTo>
                    <a:pt x="473825" y="211351"/>
                  </a:lnTo>
                  <a:lnTo>
                    <a:pt x="431290" y="218210"/>
                  </a:lnTo>
                  <a:lnTo>
                    <a:pt x="390561" y="228646"/>
                  </a:lnTo>
                  <a:lnTo>
                    <a:pt x="352842" y="237032"/>
                  </a:lnTo>
                  <a:lnTo>
                    <a:pt x="351943" y="220632"/>
                  </a:lnTo>
                  <a:lnTo>
                    <a:pt x="350032" y="204317"/>
                  </a:lnTo>
                  <a:lnTo>
                    <a:pt x="347144" y="188155"/>
                  </a:lnTo>
                  <a:lnTo>
                    <a:pt x="343317" y="172211"/>
                  </a:lnTo>
                  <a:lnTo>
                    <a:pt x="372078" y="170271"/>
                  </a:lnTo>
                  <a:lnTo>
                    <a:pt x="426077" y="151959"/>
                  </a:lnTo>
                  <a:lnTo>
                    <a:pt x="480836" y="108200"/>
                  </a:lnTo>
                  <a:lnTo>
                    <a:pt x="502969" y="55471"/>
                  </a:lnTo>
                  <a:lnTo>
                    <a:pt x="504607" y="6222"/>
                  </a:lnTo>
                  <a:lnTo>
                    <a:pt x="490617" y="5214"/>
                  </a:lnTo>
                  <a:lnTo>
                    <a:pt x="411488" y="16295"/>
                  </a:lnTo>
                  <a:lnTo>
                    <a:pt x="368209" y="41147"/>
                  </a:lnTo>
                  <a:lnTo>
                    <a:pt x="339761" y="76342"/>
                  </a:lnTo>
                  <a:lnTo>
                    <a:pt x="322362" y="118109"/>
                  </a:lnTo>
                  <a:lnTo>
                    <a:pt x="302750" y="84653"/>
                  </a:lnTo>
                  <a:lnTo>
                    <a:pt x="279674" y="53625"/>
                  </a:lnTo>
                  <a:lnTo>
                    <a:pt x="253335" y="25312"/>
                  </a:lnTo>
                  <a:lnTo>
                    <a:pt x="223937" y="0"/>
                  </a:lnTo>
                  <a:close/>
                </a:path>
              </a:pathLst>
            </a:custGeom>
            <a:solidFill>
              <a:srgbClr val="EF5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060" y="117093"/>
            <a:ext cx="8298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DepEd </a:t>
            </a:r>
            <a:r>
              <a:rPr spc="-5" dirty="0"/>
              <a:t>Health </a:t>
            </a:r>
            <a:r>
              <a:rPr spc="-10" dirty="0"/>
              <a:t>and </a:t>
            </a:r>
            <a:r>
              <a:rPr spc="-5" dirty="0"/>
              <a:t>Safety</a:t>
            </a:r>
            <a:r>
              <a:rPr dirty="0"/>
              <a:t> </a:t>
            </a:r>
            <a:r>
              <a:rPr spc="-10" dirty="0"/>
              <a:t>Policies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86870" cy="1841500"/>
            <a:chOff x="0" y="0"/>
            <a:chExt cx="11786870" cy="1841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24355"/>
              <a:ext cx="11302365" cy="516890"/>
            </a:xfrm>
            <a:custGeom>
              <a:avLst/>
              <a:gdLst/>
              <a:ahLst/>
              <a:cxnLst/>
              <a:rect l="l" t="t" r="r" b="b"/>
              <a:pathLst>
                <a:path w="11302365" h="516889">
                  <a:moveTo>
                    <a:pt x="11301984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1984" y="516636"/>
                  </a:lnTo>
                  <a:lnTo>
                    <a:pt x="11301984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24355"/>
            <a:ext cx="11302365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0834" y="2052015"/>
            <a:ext cx="8215630" cy="2282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b="1" dirty="0">
                <a:latin typeface="Arial"/>
                <a:cs typeface="Arial"/>
              </a:rPr>
              <a:t>Strictly enforce the ban on smoking</a:t>
            </a:r>
            <a:r>
              <a:rPr sz="3200" b="1" spc="-2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and  vaping (DO </a:t>
            </a:r>
            <a:r>
              <a:rPr sz="3200" b="1" spc="-5" dirty="0">
                <a:latin typeface="Arial"/>
                <a:cs typeface="Arial"/>
              </a:rPr>
              <a:t>48, </a:t>
            </a:r>
            <a:r>
              <a:rPr sz="3200" b="1" dirty="0">
                <a:latin typeface="Arial"/>
                <a:cs typeface="Arial"/>
              </a:rPr>
              <a:t>s. </a:t>
            </a:r>
            <a:r>
              <a:rPr sz="3200" b="1" spc="-5" dirty="0">
                <a:latin typeface="Arial"/>
                <a:cs typeface="Arial"/>
              </a:rPr>
              <a:t>2016, </a:t>
            </a:r>
            <a:r>
              <a:rPr sz="3200" b="1" dirty="0">
                <a:latin typeface="Arial"/>
                <a:cs typeface="Arial"/>
              </a:rPr>
              <a:t>DM </a:t>
            </a:r>
            <a:r>
              <a:rPr sz="3200" b="1" spc="-95" dirty="0">
                <a:latin typeface="Arial"/>
                <a:cs typeface="Arial"/>
              </a:rPr>
              <a:t>111, </a:t>
            </a:r>
            <a:r>
              <a:rPr sz="3200" b="1" dirty="0">
                <a:latin typeface="Arial"/>
                <a:cs typeface="Arial"/>
              </a:rPr>
              <a:t>s.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2019)</a:t>
            </a:r>
            <a:endParaRPr sz="3200">
              <a:latin typeface="Arial"/>
              <a:cs typeface="Arial"/>
            </a:endParaRPr>
          </a:p>
          <a:p>
            <a:pPr marL="469900" marR="1496060" indent="-45720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b="1" dirty="0">
                <a:latin typeface="Arial"/>
                <a:cs typeface="Arial"/>
              </a:rPr>
              <a:t>Provide </a:t>
            </a:r>
            <a:r>
              <a:rPr sz="3200" b="1" spc="-5" dirty="0">
                <a:latin typeface="Arial"/>
                <a:cs typeface="Arial"/>
              </a:rPr>
              <a:t>access </a:t>
            </a:r>
            <a:r>
              <a:rPr sz="3200" b="1" dirty="0">
                <a:latin typeface="Arial"/>
                <a:cs typeface="Arial"/>
              </a:rPr>
              <a:t>to Brief</a:t>
            </a:r>
            <a:r>
              <a:rPr sz="3200" b="1" spc="-114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Tobacco  </a:t>
            </a:r>
            <a:r>
              <a:rPr sz="3200" b="1" spc="-5" dirty="0">
                <a:latin typeface="Arial"/>
                <a:cs typeface="Arial"/>
              </a:rPr>
              <a:t>Intervention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70834" y="5223154"/>
            <a:ext cx="821817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b="1" dirty="0">
                <a:latin typeface="Arial"/>
                <a:cs typeface="Arial"/>
              </a:rPr>
              <a:t>Communicate with LGUs for tobacco  control </a:t>
            </a:r>
            <a:r>
              <a:rPr sz="3200" b="1" spc="-5" dirty="0">
                <a:latin typeface="Arial"/>
                <a:cs typeface="Arial"/>
              </a:rPr>
              <a:t>ordinances </a:t>
            </a:r>
            <a:r>
              <a:rPr sz="3200" b="1" dirty="0">
                <a:latin typeface="Arial"/>
                <a:cs typeface="Arial"/>
              </a:rPr>
              <a:t>(DTFC Memo No.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39)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4024" y="1301958"/>
            <a:ext cx="1259840" cy="546735"/>
            <a:chOff x="474024" y="1301958"/>
            <a:chExt cx="1259840" cy="546735"/>
          </a:xfrm>
        </p:grpSpPr>
        <p:sp>
          <p:nvSpPr>
            <p:cNvPr id="10" name="object 10"/>
            <p:cNvSpPr/>
            <p:nvPr/>
          </p:nvSpPr>
          <p:spPr>
            <a:xfrm>
              <a:off x="474014" y="1315211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1046" y="148448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7330" y="130196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4">
                  <a:moveTo>
                    <a:pt x="378282" y="303733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33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33"/>
                  </a:moveTo>
                  <a:lnTo>
                    <a:pt x="447052" y="303733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33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33"/>
                  </a:moveTo>
                  <a:lnTo>
                    <a:pt x="498640" y="303733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33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33"/>
                  </a:moveTo>
                  <a:lnTo>
                    <a:pt x="550227" y="303733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33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14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14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88848" y="2089911"/>
            <a:ext cx="2165985" cy="2159000"/>
            <a:chOff x="688848" y="2089911"/>
            <a:chExt cx="2165985" cy="2159000"/>
          </a:xfrm>
        </p:grpSpPr>
        <p:sp>
          <p:nvSpPr>
            <p:cNvPr id="14" name="object 14"/>
            <p:cNvSpPr/>
            <p:nvPr/>
          </p:nvSpPr>
          <p:spPr>
            <a:xfrm>
              <a:off x="1117092" y="2472054"/>
              <a:ext cx="1303020" cy="1035050"/>
            </a:xfrm>
            <a:custGeom>
              <a:avLst/>
              <a:gdLst/>
              <a:ahLst/>
              <a:cxnLst/>
              <a:rect l="l" t="t" r="r" b="b"/>
              <a:pathLst>
                <a:path w="1303020" h="1035050">
                  <a:moveTo>
                    <a:pt x="755904" y="1034669"/>
                  </a:moveTo>
                  <a:lnTo>
                    <a:pt x="552831" y="831977"/>
                  </a:lnTo>
                  <a:lnTo>
                    <a:pt x="0" y="831977"/>
                  </a:lnTo>
                  <a:lnTo>
                    <a:pt x="0" y="1034669"/>
                  </a:lnTo>
                  <a:lnTo>
                    <a:pt x="755904" y="1034669"/>
                  </a:lnTo>
                  <a:close/>
                </a:path>
                <a:path w="1303020" h="1035050">
                  <a:moveTo>
                    <a:pt x="1301496" y="831977"/>
                  </a:moveTo>
                  <a:lnTo>
                    <a:pt x="1036320" y="831977"/>
                  </a:lnTo>
                  <a:lnTo>
                    <a:pt x="1239012" y="1034669"/>
                  </a:lnTo>
                  <a:lnTo>
                    <a:pt x="1301496" y="1034669"/>
                  </a:lnTo>
                  <a:lnTo>
                    <a:pt x="1301496" y="831977"/>
                  </a:lnTo>
                  <a:close/>
                </a:path>
                <a:path w="1303020" h="1035050">
                  <a:moveTo>
                    <a:pt x="1303020" y="786257"/>
                  </a:moveTo>
                  <a:lnTo>
                    <a:pt x="1301369" y="709422"/>
                  </a:lnTo>
                  <a:lnTo>
                    <a:pt x="1301623" y="702056"/>
                  </a:lnTo>
                  <a:lnTo>
                    <a:pt x="1301115" y="694690"/>
                  </a:lnTo>
                  <a:lnTo>
                    <a:pt x="1299718" y="687451"/>
                  </a:lnTo>
                  <a:lnTo>
                    <a:pt x="1299718" y="680593"/>
                  </a:lnTo>
                  <a:lnTo>
                    <a:pt x="1297940" y="673862"/>
                  </a:lnTo>
                  <a:lnTo>
                    <a:pt x="1297940" y="668782"/>
                  </a:lnTo>
                  <a:lnTo>
                    <a:pt x="1282471" y="619442"/>
                  </a:lnTo>
                  <a:lnTo>
                    <a:pt x="1256677" y="576160"/>
                  </a:lnTo>
                  <a:lnTo>
                    <a:pt x="1222121" y="540245"/>
                  </a:lnTo>
                  <a:lnTo>
                    <a:pt x="1180363" y="513003"/>
                  </a:lnTo>
                  <a:lnTo>
                    <a:pt x="1132979" y="495719"/>
                  </a:lnTo>
                  <a:lnTo>
                    <a:pt x="1081532" y="489712"/>
                  </a:lnTo>
                  <a:lnTo>
                    <a:pt x="1062101" y="486168"/>
                  </a:lnTo>
                  <a:lnTo>
                    <a:pt x="1046086" y="475805"/>
                  </a:lnTo>
                  <a:lnTo>
                    <a:pt x="1035126" y="460209"/>
                  </a:lnTo>
                  <a:lnTo>
                    <a:pt x="1030859" y="440944"/>
                  </a:lnTo>
                  <a:lnTo>
                    <a:pt x="1030859" y="422021"/>
                  </a:lnTo>
                  <a:lnTo>
                    <a:pt x="1024712" y="377215"/>
                  </a:lnTo>
                  <a:lnTo>
                    <a:pt x="1007630" y="336918"/>
                  </a:lnTo>
                  <a:lnTo>
                    <a:pt x="981202" y="302755"/>
                  </a:lnTo>
                  <a:lnTo>
                    <a:pt x="947013" y="276339"/>
                  </a:lnTo>
                  <a:lnTo>
                    <a:pt x="906691" y="259257"/>
                  </a:lnTo>
                  <a:lnTo>
                    <a:pt x="861822" y="253111"/>
                  </a:lnTo>
                  <a:lnTo>
                    <a:pt x="842340" y="249567"/>
                  </a:lnTo>
                  <a:lnTo>
                    <a:pt x="826338" y="239191"/>
                  </a:lnTo>
                  <a:lnTo>
                    <a:pt x="815403" y="223558"/>
                  </a:lnTo>
                  <a:lnTo>
                    <a:pt x="811149" y="203708"/>
                  </a:lnTo>
                  <a:lnTo>
                    <a:pt x="807859" y="157683"/>
                  </a:lnTo>
                  <a:lnTo>
                    <a:pt x="794943" y="116179"/>
                  </a:lnTo>
                  <a:lnTo>
                    <a:pt x="773506" y="79159"/>
                  </a:lnTo>
                  <a:lnTo>
                    <a:pt x="744664" y="47815"/>
                  </a:lnTo>
                  <a:lnTo>
                    <a:pt x="709536" y="23368"/>
                  </a:lnTo>
                  <a:lnTo>
                    <a:pt x="669213" y="7023"/>
                  </a:lnTo>
                  <a:lnTo>
                    <a:pt x="624840" y="0"/>
                  </a:lnTo>
                  <a:lnTo>
                    <a:pt x="580059" y="3289"/>
                  </a:lnTo>
                  <a:lnTo>
                    <a:pt x="538543" y="16205"/>
                  </a:lnTo>
                  <a:lnTo>
                    <a:pt x="501497" y="37630"/>
                  </a:lnTo>
                  <a:lnTo>
                    <a:pt x="470128" y="66459"/>
                  </a:lnTo>
                  <a:lnTo>
                    <a:pt x="445655" y="101574"/>
                  </a:lnTo>
                  <a:lnTo>
                    <a:pt x="429298" y="141846"/>
                  </a:lnTo>
                  <a:lnTo>
                    <a:pt x="422275" y="186182"/>
                  </a:lnTo>
                  <a:lnTo>
                    <a:pt x="422402" y="208280"/>
                  </a:lnTo>
                  <a:lnTo>
                    <a:pt x="423545" y="219583"/>
                  </a:lnTo>
                  <a:lnTo>
                    <a:pt x="770382" y="566166"/>
                  </a:lnTo>
                  <a:lnTo>
                    <a:pt x="775716" y="562991"/>
                  </a:lnTo>
                  <a:lnTo>
                    <a:pt x="780923" y="559435"/>
                  </a:lnTo>
                  <a:lnTo>
                    <a:pt x="785749" y="555625"/>
                  </a:lnTo>
                  <a:lnTo>
                    <a:pt x="815467" y="585076"/>
                  </a:lnTo>
                  <a:lnTo>
                    <a:pt x="850544" y="606856"/>
                  </a:lnTo>
                  <a:lnTo>
                    <a:pt x="889571" y="620331"/>
                  </a:lnTo>
                  <a:lnTo>
                    <a:pt x="931164" y="624840"/>
                  </a:lnTo>
                  <a:lnTo>
                    <a:pt x="1117092" y="624840"/>
                  </a:lnTo>
                  <a:lnTo>
                    <a:pt x="1149731" y="631139"/>
                  </a:lnTo>
                  <a:lnTo>
                    <a:pt x="1176502" y="648830"/>
                  </a:lnTo>
                  <a:lnTo>
                    <a:pt x="1194689" y="675259"/>
                  </a:lnTo>
                  <a:lnTo>
                    <a:pt x="1201547" y="709422"/>
                  </a:lnTo>
                  <a:lnTo>
                    <a:pt x="1201547" y="786257"/>
                  </a:lnTo>
                  <a:lnTo>
                    <a:pt x="1303020" y="786257"/>
                  </a:lnTo>
                  <a:close/>
                </a:path>
              </a:pathLst>
            </a:custGeom>
            <a:solidFill>
              <a:srgbClr val="FCC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8848" y="2089911"/>
              <a:ext cx="2165985" cy="2159000"/>
            </a:xfrm>
            <a:custGeom>
              <a:avLst/>
              <a:gdLst/>
              <a:ahLst/>
              <a:cxnLst/>
              <a:rect l="l" t="t" r="r" b="b"/>
              <a:pathLst>
                <a:path w="2165985" h="2159000">
                  <a:moveTo>
                    <a:pt x="1317843" y="2133600"/>
                  </a:moveTo>
                  <a:lnTo>
                    <a:pt x="847217" y="2133600"/>
                  </a:lnTo>
                  <a:lnTo>
                    <a:pt x="939506" y="2159000"/>
                  </a:lnTo>
                  <a:lnTo>
                    <a:pt x="1225562" y="2159000"/>
                  </a:lnTo>
                  <a:lnTo>
                    <a:pt x="1317843" y="2133600"/>
                  </a:lnTo>
                  <a:close/>
                </a:path>
                <a:path w="2165985" h="2159000">
                  <a:moveTo>
                    <a:pt x="1273372" y="12700"/>
                  </a:moveTo>
                  <a:lnTo>
                    <a:pt x="893557" y="12700"/>
                  </a:lnTo>
                  <a:lnTo>
                    <a:pt x="802661" y="38100"/>
                  </a:lnTo>
                  <a:lnTo>
                    <a:pt x="672123" y="76200"/>
                  </a:lnTo>
                  <a:lnTo>
                    <a:pt x="630336" y="101600"/>
                  </a:lnTo>
                  <a:lnTo>
                    <a:pt x="589483" y="114300"/>
                  </a:lnTo>
                  <a:lnTo>
                    <a:pt x="549611" y="139700"/>
                  </a:lnTo>
                  <a:lnTo>
                    <a:pt x="510762" y="165100"/>
                  </a:lnTo>
                  <a:lnTo>
                    <a:pt x="472981" y="190500"/>
                  </a:lnTo>
                  <a:lnTo>
                    <a:pt x="436312" y="215900"/>
                  </a:lnTo>
                  <a:lnTo>
                    <a:pt x="400799" y="241300"/>
                  </a:lnTo>
                  <a:lnTo>
                    <a:pt x="366485" y="266700"/>
                  </a:lnTo>
                  <a:lnTo>
                    <a:pt x="333416" y="304800"/>
                  </a:lnTo>
                  <a:lnTo>
                    <a:pt x="301634" y="330200"/>
                  </a:lnTo>
                  <a:lnTo>
                    <a:pt x="271185" y="368300"/>
                  </a:lnTo>
                  <a:lnTo>
                    <a:pt x="242111" y="393700"/>
                  </a:lnTo>
                  <a:lnTo>
                    <a:pt x="214458" y="431800"/>
                  </a:lnTo>
                  <a:lnTo>
                    <a:pt x="188268" y="469900"/>
                  </a:lnTo>
                  <a:lnTo>
                    <a:pt x="163587" y="508000"/>
                  </a:lnTo>
                  <a:lnTo>
                    <a:pt x="140458" y="546100"/>
                  </a:lnTo>
                  <a:lnTo>
                    <a:pt x="118924" y="584200"/>
                  </a:lnTo>
                  <a:lnTo>
                    <a:pt x="99032" y="622300"/>
                  </a:lnTo>
                  <a:lnTo>
                    <a:pt x="80823" y="673100"/>
                  </a:lnTo>
                  <a:lnTo>
                    <a:pt x="64342" y="711200"/>
                  </a:lnTo>
                  <a:lnTo>
                    <a:pt x="49634" y="762000"/>
                  </a:lnTo>
                  <a:lnTo>
                    <a:pt x="36742" y="800100"/>
                  </a:lnTo>
                  <a:lnTo>
                    <a:pt x="25711" y="850900"/>
                  </a:lnTo>
                  <a:lnTo>
                    <a:pt x="16584" y="889000"/>
                  </a:lnTo>
                  <a:lnTo>
                    <a:pt x="9405" y="939800"/>
                  </a:lnTo>
                  <a:lnTo>
                    <a:pt x="4219" y="990600"/>
                  </a:lnTo>
                  <a:lnTo>
                    <a:pt x="1069" y="1028700"/>
                  </a:lnTo>
                  <a:lnTo>
                    <a:pt x="0" y="1079500"/>
                  </a:lnTo>
                  <a:lnTo>
                    <a:pt x="1040" y="1130300"/>
                  </a:lnTo>
                  <a:lnTo>
                    <a:pt x="4162" y="1181100"/>
                  </a:lnTo>
                  <a:lnTo>
                    <a:pt x="9320" y="1219200"/>
                  </a:lnTo>
                  <a:lnTo>
                    <a:pt x="16472" y="1270000"/>
                  </a:lnTo>
                  <a:lnTo>
                    <a:pt x="25572" y="1320800"/>
                  </a:lnTo>
                  <a:lnTo>
                    <a:pt x="36578" y="1358900"/>
                  </a:lnTo>
                  <a:lnTo>
                    <a:pt x="49444" y="1409700"/>
                  </a:lnTo>
                  <a:lnTo>
                    <a:pt x="64127" y="1447800"/>
                  </a:lnTo>
                  <a:lnTo>
                    <a:pt x="80583" y="1498600"/>
                  </a:lnTo>
                  <a:lnTo>
                    <a:pt x="98768" y="1536700"/>
                  </a:lnTo>
                  <a:lnTo>
                    <a:pt x="118639" y="1574800"/>
                  </a:lnTo>
                  <a:lnTo>
                    <a:pt x="140150" y="1612900"/>
                  </a:lnTo>
                  <a:lnTo>
                    <a:pt x="163258" y="1651000"/>
                  </a:lnTo>
                  <a:lnTo>
                    <a:pt x="187919" y="1689100"/>
                  </a:lnTo>
                  <a:lnTo>
                    <a:pt x="214088" y="1727200"/>
                  </a:lnTo>
                  <a:lnTo>
                    <a:pt x="241723" y="1765300"/>
                  </a:lnTo>
                  <a:lnTo>
                    <a:pt x="270779" y="1803400"/>
                  </a:lnTo>
                  <a:lnTo>
                    <a:pt x="301212" y="1828800"/>
                  </a:lnTo>
                  <a:lnTo>
                    <a:pt x="332978" y="1866900"/>
                  </a:lnTo>
                  <a:lnTo>
                    <a:pt x="366033" y="1892300"/>
                  </a:lnTo>
                  <a:lnTo>
                    <a:pt x="400333" y="1917700"/>
                  </a:lnTo>
                  <a:lnTo>
                    <a:pt x="435833" y="1955800"/>
                  </a:lnTo>
                  <a:lnTo>
                    <a:pt x="472491" y="1981200"/>
                  </a:lnTo>
                  <a:lnTo>
                    <a:pt x="510262" y="2006600"/>
                  </a:lnTo>
                  <a:lnTo>
                    <a:pt x="549102" y="2019300"/>
                  </a:lnTo>
                  <a:lnTo>
                    <a:pt x="588967" y="2044700"/>
                  </a:lnTo>
                  <a:lnTo>
                    <a:pt x="629813" y="2070100"/>
                  </a:lnTo>
                  <a:lnTo>
                    <a:pt x="714271" y="2095500"/>
                  </a:lnTo>
                  <a:lnTo>
                    <a:pt x="757796" y="2120900"/>
                  </a:lnTo>
                  <a:lnTo>
                    <a:pt x="802126" y="2133600"/>
                  </a:lnTo>
                  <a:lnTo>
                    <a:pt x="1362932" y="2133600"/>
                  </a:lnTo>
                  <a:lnTo>
                    <a:pt x="1407263" y="2120900"/>
                  </a:lnTo>
                  <a:lnTo>
                    <a:pt x="1450790" y="2095500"/>
                  </a:lnTo>
                  <a:lnTo>
                    <a:pt x="1535259" y="2070100"/>
                  </a:lnTo>
                  <a:lnTo>
                    <a:pt x="1576112" y="2044700"/>
                  </a:lnTo>
                  <a:lnTo>
                    <a:pt x="1615986" y="2019300"/>
                  </a:lnTo>
                  <a:lnTo>
                    <a:pt x="1654836" y="2006600"/>
                  </a:lnTo>
                  <a:lnTo>
                    <a:pt x="1692619" y="1981200"/>
                  </a:lnTo>
                  <a:lnTo>
                    <a:pt x="1729289" y="1955800"/>
                  </a:lnTo>
                  <a:lnTo>
                    <a:pt x="1741128" y="1943100"/>
                  </a:lnTo>
                  <a:lnTo>
                    <a:pt x="1082808" y="1943100"/>
                  </a:lnTo>
                  <a:lnTo>
                    <a:pt x="1037560" y="1930400"/>
                  </a:lnTo>
                  <a:lnTo>
                    <a:pt x="947652" y="1930400"/>
                  </a:lnTo>
                  <a:lnTo>
                    <a:pt x="773012" y="1879600"/>
                  </a:lnTo>
                  <a:lnTo>
                    <a:pt x="731020" y="1866900"/>
                  </a:lnTo>
                  <a:lnTo>
                    <a:pt x="689898" y="1841500"/>
                  </a:lnTo>
                  <a:lnTo>
                    <a:pt x="649746" y="1816100"/>
                  </a:lnTo>
                  <a:lnTo>
                    <a:pt x="610666" y="1790700"/>
                  </a:lnTo>
                  <a:lnTo>
                    <a:pt x="572759" y="1765300"/>
                  </a:lnTo>
                  <a:lnTo>
                    <a:pt x="536126" y="1739900"/>
                  </a:lnTo>
                  <a:lnTo>
                    <a:pt x="500868" y="1714500"/>
                  </a:lnTo>
                  <a:lnTo>
                    <a:pt x="467086" y="1676400"/>
                  </a:lnTo>
                  <a:lnTo>
                    <a:pt x="434881" y="1638300"/>
                  </a:lnTo>
                  <a:lnTo>
                    <a:pt x="404355" y="1600200"/>
                  </a:lnTo>
                  <a:lnTo>
                    <a:pt x="374506" y="1562100"/>
                  </a:lnTo>
                  <a:lnTo>
                    <a:pt x="347301" y="1511300"/>
                  </a:lnTo>
                  <a:lnTo>
                    <a:pt x="322782" y="1473200"/>
                  </a:lnTo>
                  <a:lnTo>
                    <a:pt x="300992" y="1422400"/>
                  </a:lnTo>
                  <a:lnTo>
                    <a:pt x="281975" y="1384300"/>
                  </a:lnTo>
                  <a:lnTo>
                    <a:pt x="265774" y="1333500"/>
                  </a:lnTo>
                  <a:lnTo>
                    <a:pt x="252432" y="1282700"/>
                  </a:lnTo>
                  <a:lnTo>
                    <a:pt x="241993" y="1231900"/>
                  </a:lnTo>
                  <a:lnTo>
                    <a:pt x="234499" y="1181100"/>
                  </a:lnTo>
                  <a:lnTo>
                    <a:pt x="229995" y="1130300"/>
                  </a:lnTo>
                  <a:lnTo>
                    <a:pt x="228523" y="1079500"/>
                  </a:lnTo>
                  <a:lnTo>
                    <a:pt x="230006" y="1028700"/>
                  </a:lnTo>
                  <a:lnTo>
                    <a:pt x="234514" y="977900"/>
                  </a:lnTo>
                  <a:lnTo>
                    <a:pt x="242006" y="927100"/>
                  </a:lnTo>
                  <a:lnTo>
                    <a:pt x="252436" y="876300"/>
                  </a:lnTo>
                  <a:lnTo>
                    <a:pt x="265763" y="838200"/>
                  </a:lnTo>
                  <a:lnTo>
                    <a:pt x="281942" y="787400"/>
                  </a:lnTo>
                  <a:lnTo>
                    <a:pt x="300931" y="736600"/>
                  </a:lnTo>
                  <a:lnTo>
                    <a:pt x="322686" y="685800"/>
                  </a:lnTo>
                  <a:lnTo>
                    <a:pt x="347164" y="647700"/>
                  </a:lnTo>
                  <a:lnTo>
                    <a:pt x="374321" y="609600"/>
                  </a:lnTo>
                  <a:lnTo>
                    <a:pt x="404114" y="558800"/>
                  </a:lnTo>
                  <a:lnTo>
                    <a:pt x="718054" y="558800"/>
                  </a:lnTo>
                  <a:lnTo>
                    <a:pt x="565226" y="406400"/>
                  </a:lnTo>
                  <a:lnTo>
                    <a:pt x="604559" y="368300"/>
                  </a:lnTo>
                  <a:lnTo>
                    <a:pt x="644940" y="342900"/>
                  </a:lnTo>
                  <a:lnTo>
                    <a:pt x="686269" y="330200"/>
                  </a:lnTo>
                  <a:lnTo>
                    <a:pt x="728444" y="304800"/>
                  </a:lnTo>
                  <a:lnTo>
                    <a:pt x="771365" y="279400"/>
                  </a:lnTo>
                  <a:lnTo>
                    <a:pt x="903586" y="241300"/>
                  </a:lnTo>
                  <a:lnTo>
                    <a:pt x="948476" y="241300"/>
                  </a:lnTo>
                  <a:lnTo>
                    <a:pt x="993607" y="228600"/>
                  </a:lnTo>
                  <a:lnTo>
                    <a:pt x="1748015" y="228600"/>
                  </a:lnTo>
                  <a:lnTo>
                    <a:pt x="1730278" y="215900"/>
                  </a:lnTo>
                  <a:lnTo>
                    <a:pt x="1693647" y="190500"/>
                  </a:lnTo>
                  <a:lnTo>
                    <a:pt x="1655903" y="165100"/>
                  </a:lnTo>
                  <a:lnTo>
                    <a:pt x="1617089" y="139700"/>
                  </a:lnTo>
                  <a:lnTo>
                    <a:pt x="1577251" y="114300"/>
                  </a:lnTo>
                  <a:lnTo>
                    <a:pt x="1536432" y="101600"/>
                  </a:lnTo>
                  <a:lnTo>
                    <a:pt x="1494675" y="76200"/>
                  </a:lnTo>
                  <a:lnTo>
                    <a:pt x="1364221" y="38100"/>
                  </a:lnTo>
                  <a:lnTo>
                    <a:pt x="1273372" y="12700"/>
                  </a:lnTo>
                  <a:close/>
                </a:path>
                <a:path w="2165985" h="2159000">
                  <a:moveTo>
                    <a:pt x="718054" y="558800"/>
                  </a:moveTo>
                  <a:lnTo>
                    <a:pt x="404114" y="558800"/>
                  </a:lnTo>
                  <a:lnTo>
                    <a:pt x="1601596" y="1765300"/>
                  </a:lnTo>
                  <a:lnTo>
                    <a:pt x="1562293" y="1790700"/>
                  </a:lnTo>
                  <a:lnTo>
                    <a:pt x="1521939" y="1816100"/>
                  </a:lnTo>
                  <a:lnTo>
                    <a:pt x="1480634" y="1841500"/>
                  </a:lnTo>
                  <a:lnTo>
                    <a:pt x="1438480" y="1854200"/>
                  </a:lnTo>
                  <a:lnTo>
                    <a:pt x="1395578" y="1879600"/>
                  </a:lnTo>
                  <a:lnTo>
                    <a:pt x="1218510" y="1930400"/>
                  </a:lnTo>
                  <a:lnTo>
                    <a:pt x="1128116" y="1930400"/>
                  </a:lnTo>
                  <a:lnTo>
                    <a:pt x="1082808" y="1943100"/>
                  </a:lnTo>
                  <a:lnTo>
                    <a:pt x="1741128" y="1943100"/>
                  </a:lnTo>
                  <a:lnTo>
                    <a:pt x="1764804" y="1917700"/>
                  </a:lnTo>
                  <a:lnTo>
                    <a:pt x="1799120" y="1892300"/>
                  </a:lnTo>
                  <a:lnTo>
                    <a:pt x="1832191" y="1866900"/>
                  </a:lnTo>
                  <a:lnTo>
                    <a:pt x="1863974" y="1828800"/>
                  </a:lnTo>
                  <a:lnTo>
                    <a:pt x="1894426" y="1803400"/>
                  </a:lnTo>
                  <a:lnTo>
                    <a:pt x="1923501" y="1765300"/>
                  </a:lnTo>
                  <a:lnTo>
                    <a:pt x="1951156" y="1727200"/>
                  </a:lnTo>
                  <a:lnTo>
                    <a:pt x="1977347" y="1689100"/>
                  </a:lnTo>
                  <a:lnTo>
                    <a:pt x="2002030" y="1651000"/>
                  </a:lnTo>
                  <a:lnTo>
                    <a:pt x="2025160" y="1612900"/>
                  </a:lnTo>
                  <a:lnTo>
                    <a:pt x="2032338" y="1600200"/>
                  </a:lnTo>
                  <a:lnTo>
                    <a:pt x="1762378" y="1600200"/>
                  </a:lnTo>
                  <a:lnTo>
                    <a:pt x="718054" y="558800"/>
                  </a:lnTo>
                  <a:close/>
                </a:path>
                <a:path w="2165985" h="2159000">
                  <a:moveTo>
                    <a:pt x="1748015" y="228600"/>
                  </a:moveTo>
                  <a:lnTo>
                    <a:pt x="1174506" y="228600"/>
                  </a:lnTo>
                  <a:lnTo>
                    <a:pt x="1219320" y="241300"/>
                  </a:lnTo>
                  <a:lnTo>
                    <a:pt x="1263767" y="241300"/>
                  </a:lnTo>
                  <a:lnTo>
                    <a:pt x="1393900" y="279400"/>
                  </a:lnTo>
                  <a:lnTo>
                    <a:pt x="1435871" y="304800"/>
                  </a:lnTo>
                  <a:lnTo>
                    <a:pt x="1476970" y="317500"/>
                  </a:lnTo>
                  <a:lnTo>
                    <a:pt x="1517096" y="342900"/>
                  </a:lnTo>
                  <a:lnTo>
                    <a:pt x="1556148" y="368300"/>
                  </a:lnTo>
                  <a:lnTo>
                    <a:pt x="1594026" y="393700"/>
                  </a:lnTo>
                  <a:lnTo>
                    <a:pt x="1630627" y="419100"/>
                  </a:lnTo>
                  <a:lnTo>
                    <a:pt x="1665852" y="457200"/>
                  </a:lnTo>
                  <a:lnTo>
                    <a:pt x="1699598" y="482600"/>
                  </a:lnTo>
                  <a:lnTo>
                    <a:pt x="1731765" y="520700"/>
                  </a:lnTo>
                  <a:lnTo>
                    <a:pt x="1762252" y="558800"/>
                  </a:lnTo>
                  <a:lnTo>
                    <a:pt x="1792048" y="609600"/>
                  </a:lnTo>
                  <a:lnTo>
                    <a:pt x="1819201" y="647700"/>
                  </a:lnTo>
                  <a:lnTo>
                    <a:pt x="1843670" y="685800"/>
                  </a:lnTo>
                  <a:lnTo>
                    <a:pt x="1865413" y="736600"/>
                  </a:lnTo>
                  <a:lnTo>
                    <a:pt x="1884387" y="787400"/>
                  </a:lnTo>
                  <a:lnTo>
                    <a:pt x="1900552" y="825500"/>
                  </a:lnTo>
                  <a:lnTo>
                    <a:pt x="1913865" y="876300"/>
                  </a:lnTo>
                  <a:lnTo>
                    <a:pt x="1924285" y="927100"/>
                  </a:lnTo>
                  <a:lnTo>
                    <a:pt x="1931769" y="977900"/>
                  </a:lnTo>
                  <a:lnTo>
                    <a:pt x="1936277" y="1028700"/>
                  </a:lnTo>
                  <a:lnTo>
                    <a:pt x="1937765" y="1079500"/>
                  </a:lnTo>
                  <a:lnTo>
                    <a:pt x="1936277" y="1130300"/>
                  </a:lnTo>
                  <a:lnTo>
                    <a:pt x="1931770" y="1181100"/>
                  </a:lnTo>
                  <a:lnTo>
                    <a:pt x="1924287" y="1231900"/>
                  </a:lnTo>
                  <a:lnTo>
                    <a:pt x="1913871" y="1282700"/>
                  </a:lnTo>
                  <a:lnTo>
                    <a:pt x="1900564" y="1333500"/>
                  </a:lnTo>
                  <a:lnTo>
                    <a:pt x="1884408" y="1384300"/>
                  </a:lnTo>
                  <a:lnTo>
                    <a:pt x="1865445" y="1422400"/>
                  </a:lnTo>
                  <a:lnTo>
                    <a:pt x="1843719" y="1473200"/>
                  </a:lnTo>
                  <a:lnTo>
                    <a:pt x="1819270" y="1511300"/>
                  </a:lnTo>
                  <a:lnTo>
                    <a:pt x="1792143" y="1562100"/>
                  </a:lnTo>
                  <a:lnTo>
                    <a:pt x="1762378" y="1600200"/>
                  </a:lnTo>
                  <a:lnTo>
                    <a:pt x="2032338" y="1600200"/>
                  </a:lnTo>
                  <a:lnTo>
                    <a:pt x="2046694" y="1574800"/>
                  </a:lnTo>
                  <a:lnTo>
                    <a:pt x="2066587" y="1536700"/>
                  </a:lnTo>
                  <a:lnTo>
                    <a:pt x="2084796" y="1498600"/>
                  </a:lnTo>
                  <a:lnTo>
                    <a:pt x="2101277" y="1447800"/>
                  </a:lnTo>
                  <a:lnTo>
                    <a:pt x="2115984" y="1409700"/>
                  </a:lnTo>
                  <a:lnTo>
                    <a:pt x="2128875" y="1358900"/>
                  </a:lnTo>
                  <a:lnTo>
                    <a:pt x="2139906" y="1320800"/>
                  </a:lnTo>
                  <a:lnTo>
                    <a:pt x="2149031" y="1270000"/>
                  </a:lnTo>
                  <a:lnTo>
                    <a:pt x="2156208" y="1219200"/>
                  </a:lnTo>
                  <a:lnTo>
                    <a:pt x="2161391" y="1181100"/>
                  </a:lnTo>
                  <a:lnTo>
                    <a:pt x="2164538" y="1130300"/>
                  </a:lnTo>
                  <a:lnTo>
                    <a:pt x="2165604" y="1079500"/>
                  </a:lnTo>
                  <a:lnTo>
                    <a:pt x="2164580" y="1028700"/>
                  </a:lnTo>
                  <a:lnTo>
                    <a:pt x="2161476" y="990600"/>
                  </a:lnTo>
                  <a:lnTo>
                    <a:pt x="2156336" y="939800"/>
                  </a:lnTo>
                  <a:lnTo>
                    <a:pt x="2149204" y="889000"/>
                  </a:lnTo>
                  <a:lnTo>
                    <a:pt x="2140123" y="850900"/>
                  </a:lnTo>
                  <a:lnTo>
                    <a:pt x="2129139" y="800100"/>
                  </a:lnTo>
                  <a:lnTo>
                    <a:pt x="2116294" y="762000"/>
                  </a:lnTo>
                  <a:lnTo>
                    <a:pt x="2101633" y="711200"/>
                  </a:lnTo>
                  <a:lnTo>
                    <a:pt x="2085199" y="673100"/>
                  </a:lnTo>
                  <a:lnTo>
                    <a:pt x="2067037" y="635000"/>
                  </a:lnTo>
                  <a:lnTo>
                    <a:pt x="2047191" y="584200"/>
                  </a:lnTo>
                  <a:lnTo>
                    <a:pt x="2025704" y="546100"/>
                  </a:lnTo>
                  <a:lnTo>
                    <a:pt x="2002621" y="508000"/>
                  </a:lnTo>
                  <a:lnTo>
                    <a:pt x="1977985" y="469900"/>
                  </a:lnTo>
                  <a:lnTo>
                    <a:pt x="1951840" y="431800"/>
                  </a:lnTo>
                  <a:lnTo>
                    <a:pt x="1924231" y="393700"/>
                  </a:lnTo>
                  <a:lnTo>
                    <a:pt x="1895200" y="368300"/>
                  </a:lnTo>
                  <a:lnTo>
                    <a:pt x="1864794" y="330200"/>
                  </a:lnTo>
                  <a:lnTo>
                    <a:pt x="1833054" y="304800"/>
                  </a:lnTo>
                  <a:lnTo>
                    <a:pt x="1800026" y="266700"/>
                  </a:lnTo>
                  <a:lnTo>
                    <a:pt x="1765752" y="241300"/>
                  </a:lnTo>
                  <a:lnTo>
                    <a:pt x="1748015" y="228600"/>
                  </a:lnTo>
                  <a:close/>
                </a:path>
                <a:path w="2165985" h="2159000">
                  <a:moveTo>
                    <a:pt x="1179829" y="0"/>
                  </a:moveTo>
                  <a:lnTo>
                    <a:pt x="987139" y="0"/>
                  </a:lnTo>
                  <a:lnTo>
                    <a:pt x="940035" y="12700"/>
                  </a:lnTo>
                  <a:lnTo>
                    <a:pt x="1226916" y="12700"/>
                  </a:lnTo>
                  <a:lnTo>
                    <a:pt x="1179829" y="0"/>
                  </a:lnTo>
                  <a:close/>
                </a:path>
              </a:pathLst>
            </a:custGeom>
            <a:solidFill>
              <a:srgbClr val="EF5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566659" y="4296155"/>
            <a:ext cx="4097020" cy="708660"/>
          </a:xfrm>
          <a:prstGeom prst="rect">
            <a:avLst/>
          </a:prstGeom>
          <a:ln w="9144">
            <a:solidFill>
              <a:srgbClr val="EF517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200025" indent="139700">
              <a:lnSpc>
                <a:spcPct val="100000"/>
              </a:lnSpc>
              <a:spcBef>
                <a:spcPts val="315"/>
              </a:spcBef>
            </a:pPr>
            <a:r>
              <a:rPr sz="2000" spc="5" dirty="0">
                <a:latin typeface="Arial"/>
                <a:cs typeface="Arial"/>
              </a:rPr>
              <a:t>Reach </a:t>
            </a:r>
            <a:r>
              <a:rPr sz="2000" dirty="0">
                <a:latin typeface="Arial"/>
                <a:cs typeface="Arial"/>
              </a:rPr>
              <a:t>the DOH quitline at  </a:t>
            </a:r>
            <a:r>
              <a:rPr sz="2000" spc="-5" dirty="0">
                <a:latin typeface="Arial"/>
                <a:cs typeface="Arial"/>
              </a:rPr>
              <a:t>facebook.com/DOHQuitlineofficial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74564" y="4159969"/>
            <a:ext cx="757555" cy="606425"/>
          </a:xfrm>
          <a:custGeom>
            <a:avLst/>
            <a:gdLst/>
            <a:ahLst/>
            <a:cxnLst/>
            <a:rect l="l" t="t" r="r" b="b"/>
            <a:pathLst>
              <a:path w="757554" h="606425">
                <a:moveTo>
                  <a:pt x="719149" y="0"/>
                </a:moveTo>
                <a:lnTo>
                  <a:pt x="37870" y="0"/>
                </a:lnTo>
                <a:lnTo>
                  <a:pt x="23194" y="2699"/>
                </a:lnTo>
                <a:lnTo>
                  <a:pt x="11201" y="9836"/>
                </a:lnTo>
                <a:lnTo>
                  <a:pt x="3074" y="20370"/>
                </a:lnTo>
                <a:lnTo>
                  <a:pt x="0" y="33258"/>
                </a:lnTo>
                <a:lnTo>
                  <a:pt x="0" y="437005"/>
                </a:lnTo>
                <a:lnTo>
                  <a:pt x="2820" y="449858"/>
                </a:lnTo>
                <a:lnTo>
                  <a:pt x="10759" y="460399"/>
                </a:lnTo>
                <a:lnTo>
                  <a:pt x="22619" y="467558"/>
                </a:lnTo>
                <a:lnTo>
                  <a:pt x="37202" y="470264"/>
                </a:lnTo>
                <a:lnTo>
                  <a:pt x="454223" y="470264"/>
                </a:lnTo>
                <a:lnTo>
                  <a:pt x="605594" y="606142"/>
                </a:lnTo>
                <a:lnTo>
                  <a:pt x="605594" y="471218"/>
                </a:lnTo>
                <a:lnTo>
                  <a:pt x="719150" y="471218"/>
                </a:lnTo>
                <a:lnTo>
                  <a:pt x="733825" y="468519"/>
                </a:lnTo>
                <a:lnTo>
                  <a:pt x="745819" y="461384"/>
                </a:lnTo>
                <a:lnTo>
                  <a:pt x="753946" y="450851"/>
                </a:lnTo>
                <a:lnTo>
                  <a:pt x="757020" y="437959"/>
                </a:lnTo>
                <a:lnTo>
                  <a:pt x="757020" y="381583"/>
                </a:lnTo>
                <a:lnTo>
                  <a:pt x="378659" y="381575"/>
                </a:lnTo>
                <a:lnTo>
                  <a:pt x="362775" y="378760"/>
                </a:lnTo>
                <a:lnTo>
                  <a:pt x="349766" y="371060"/>
                </a:lnTo>
                <a:lnTo>
                  <a:pt x="340993" y="359639"/>
                </a:lnTo>
                <a:lnTo>
                  <a:pt x="337775" y="345634"/>
                </a:lnTo>
                <a:lnTo>
                  <a:pt x="340998" y="331645"/>
                </a:lnTo>
                <a:lnTo>
                  <a:pt x="349777" y="320222"/>
                </a:lnTo>
                <a:lnTo>
                  <a:pt x="362758" y="312531"/>
                </a:lnTo>
                <a:lnTo>
                  <a:pt x="378686" y="309702"/>
                </a:lnTo>
                <a:lnTo>
                  <a:pt x="757020" y="309702"/>
                </a:lnTo>
                <a:lnTo>
                  <a:pt x="757020" y="280944"/>
                </a:lnTo>
                <a:lnTo>
                  <a:pt x="354200" y="280944"/>
                </a:lnTo>
                <a:lnTo>
                  <a:pt x="354200" y="78344"/>
                </a:lnTo>
                <a:lnTo>
                  <a:pt x="757020" y="78344"/>
                </a:lnTo>
                <a:lnTo>
                  <a:pt x="757020" y="34212"/>
                </a:lnTo>
                <a:lnTo>
                  <a:pt x="754194" y="21054"/>
                </a:lnTo>
                <a:lnTo>
                  <a:pt x="746132" y="10237"/>
                </a:lnTo>
                <a:lnTo>
                  <a:pt x="734047" y="2854"/>
                </a:lnTo>
                <a:lnTo>
                  <a:pt x="719149" y="0"/>
                </a:lnTo>
                <a:close/>
              </a:path>
              <a:path w="757554" h="606425">
                <a:moveTo>
                  <a:pt x="757020" y="309702"/>
                </a:moveTo>
                <a:lnTo>
                  <a:pt x="378686" y="309702"/>
                </a:lnTo>
                <a:lnTo>
                  <a:pt x="394632" y="312531"/>
                </a:lnTo>
                <a:lnTo>
                  <a:pt x="407636" y="320236"/>
                </a:lnTo>
                <a:lnTo>
                  <a:pt x="416402" y="331661"/>
                </a:lnTo>
                <a:lnTo>
                  <a:pt x="419616" y="345651"/>
                </a:lnTo>
                <a:lnTo>
                  <a:pt x="416586" y="359522"/>
                </a:lnTo>
                <a:lnTo>
                  <a:pt x="408023" y="370908"/>
                </a:lnTo>
                <a:lnTo>
                  <a:pt x="395223" y="378645"/>
                </a:lnTo>
                <a:lnTo>
                  <a:pt x="379475" y="381575"/>
                </a:lnTo>
                <a:lnTo>
                  <a:pt x="379253" y="381583"/>
                </a:lnTo>
                <a:lnTo>
                  <a:pt x="757020" y="381583"/>
                </a:lnTo>
                <a:lnTo>
                  <a:pt x="757020" y="309702"/>
                </a:lnTo>
                <a:close/>
              </a:path>
              <a:path w="757554" h="606425">
                <a:moveTo>
                  <a:pt x="757020" y="78344"/>
                </a:moveTo>
                <a:lnTo>
                  <a:pt x="403302" y="78344"/>
                </a:lnTo>
                <a:lnTo>
                  <a:pt x="403302" y="280944"/>
                </a:lnTo>
                <a:lnTo>
                  <a:pt x="757020" y="280944"/>
                </a:lnTo>
                <a:lnTo>
                  <a:pt x="757020" y="78344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6650" y="117093"/>
            <a:ext cx="5729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Physical</a:t>
            </a:r>
            <a:r>
              <a:rPr spc="-20" dirty="0"/>
              <a:t> </a:t>
            </a:r>
            <a:r>
              <a:rPr spc="-10" dirty="0"/>
              <a:t>Arrangements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964680" cy="1841500"/>
            <a:chOff x="0" y="0"/>
            <a:chExt cx="6964680" cy="1841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24355"/>
              <a:ext cx="6480175" cy="516890"/>
            </a:xfrm>
            <a:custGeom>
              <a:avLst/>
              <a:gdLst/>
              <a:ahLst/>
              <a:cxnLst/>
              <a:rect l="l" t="t" r="r" b="b"/>
              <a:pathLst>
                <a:path w="6480175" h="516889">
                  <a:moveTo>
                    <a:pt x="6480048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6480048" y="516636"/>
                  </a:lnTo>
                  <a:lnTo>
                    <a:pt x="6480048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24355"/>
            <a:ext cx="6480175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676" y="2052015"/>
            <a:ext cx="583882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281305" indent="-4572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b="1" dirty="0">
                <a:latin typeface="Arial"/>
                <a:cs typeface="Arial"/>
              </a:rPr>
              <a:t>Ensure proper ventilation  (open windows,</a:t>
            </a:r>
            <a:r>
              <a:rPr sz="3200" b="1" spc="-11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preferred)</a:t>
            </a:r>
            <a:endParaRPr sz="32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b="1" dirty="0">
                <a:latin typeface="Arial"/>
                <a:cs typeface="Arial"/>
              </a:rPr>
              <a:t>For offices: Install  temporary barriers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between  cubicles/tables</a:t>
            </a:r>
            <a:endParaRPr sz="3200">
              <a:latin typeface="Arial"/>
              <a:cs typeface="Arial"/>
            </a:endParaRPr>
          </a:p>
          <a:p>
            <a:pPr marL="469900" marR="205104" indent="-457200">
              <a:lnSpc>
                <a:spcPct val="100000"/>
              </a:lnSpc>
              <a:spcBef>
                <a:spcPts val="216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b="1" dirty="0">
                <a:latin typeface="Arial"/>
                <a:cs typeface="Arial"/>
              </a:rPr>
              <a:t>For classrooms: Adhere</a:t>
            </a:r>
            <a:r>
              <a:rPr sz="3200" b="1" spc="-2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to  prescribed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layout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4024" y="1242755"/>
            <a:ext cx="11353800" cy="4959985"/>
            <a:chOff x="474024" y="1242755"/>
            <a:chExt cx="11353800" cy="4959985"/>
          </a:xfrm>
        </p:grpSpPr>
        <p:sp>
          <p:nvSpPr>
            <p:cNvPr id="9" name="object 9"/>
            <p:cNvSpPr/>
            <p:nvPr/>
          </p:nvSpPr>
          <p:spPr>
            <a:xfrm>
              <a:off x="474014" y="1315211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1046" y="148448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7330" y="130196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4">
                  <a:moveTo>
                    <a:pt x="378282" y="303733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33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33"/>
                  </a:moveTo>
                  <a:lnTo>
                    <a:pt x="447052" y="303733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33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33"/>
                  </a:moveTo>
                  <a:lnTo>
                    <a:pt x="498640" y="303733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33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33"/>
                  </a:moveTo>
                  <a:lnTo>
                    <a:pt x="550227" y="303733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33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14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14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86243" y="1242755"/>
              <a:ext cx="4541520" cy="49599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6650" y="117093"/>
            <a:ext cx="5729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Physical</a:t>
            </a:r>
            <a:r>
              <a:rPr spc="-20" dirty="0"/>
              <a:t> </a:t>
            </a:r>
            <a:r>
              <a:rPr spc="-10" dirty="0"/>
              <a:t>Arrangements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90045" cy="1841500"/>
            <a:chOff x="0" y="0"/>
            <a:chExt cx="11790045" cy="1841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24355"/>
              <a:ext cx="11305540" cy="516890"/>
            </a:xfrm>
            <a:custGeom>
              <a:avLst/>
              <a:gdLst/>
              <a:ahLst/>
              <a:cxnLst/>
              <a:rect l="l" t="t" r="r" b="b"/>
              <a:pathLst>
                <a:path w="11305540" h="516889">
                  <a:moveTo>
                    <a:pt x="11305032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5032" y="516636"/>
                  </a:lnTo>
                  <a:lnTo>
                    <a:pt x="11305032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24355"/>
            <a:ext cx="1130554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676" y="2052015"/>
            <a:ext cx="1035177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Arial"/>
                <a:cs typeface="Arial"/>
              </a:rPr>
              <a:t>Establish </a:t>
            </a:r>
            <a:r>
              <a:rPr sz="3200" b="1" dirty="0">
                <a:latin typeface="Arial"/>
                <a:cs typeface="Arial"/>
              </a:rPr>
              <a:t>and </a:t>
            </a:r>
            <a:r>
              <a:rPr sz="3200" b="1" spc="-5" dirty="0">
                <a:latin typeface="Arial"/>
                <a:cs typeface="Arial"/>
              </a:rPr>
              <a:t>maintain </a:t>
            </a:r>
            <a:r>
              <a:rPr sz="3200" b="1" dirty="0">
                <a:latin typeface="Arial"/>
                <a:cs typeface="Arial"/>
              </a:rPr>
              <a:t>proper sanitation and</a:t>
            </a:r>
            <a:r>
              <a:rPr sz="3200" b="1" spc="-17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hygiene  </a:t>
            </a:r>
            <a:r>
              <a:rPr sz="3200" b="1" spc="-5" dirty="0">
                <a:latin typeface="Arial"/>
                <a:cs typeface="Arial"/>
              </a:rPr>
              <a:t>facilities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4024" y="1301958"/>
            <a:ext cx="1259840" cy="546735"/>
            <a:chOff x="474024" y="1301958"/>
            <a:chExt cx="1259840" cy="546735"/>
          </a:xfrm>
        </p:grpSpPr>
        <p:sp>
          <p:nvSpPr>
            <p:cNvPr id="9" name="object 9"/>
            <p:cNvSpPr/>
            <p:nvPr/>
          </p:nvSpPr>
          <p:spPr>
            <a:xfrm>
              <a:off x="474014" y="1315211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1046" y="148448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7330" y="130196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4">
                  <a:moveTo>
                    <a:pt x="378282" y="303733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33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33"/>
                  </a:moveTo>
                  <a:lnTo>
                    <a:pt x="447052" y="303733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33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33"/>
                  </a:moveTo>
                  <a:lnTo>
                    <a:pt x="498640" y="303733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33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33"/>
                  </a:moveTo>
                  <a:lnTo>
                    <a:pt x="550227" y="303733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33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14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14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9466736" y="4465035"/>
            <a:ext cx="1240155" cy="576580"/>
          </a:xfrm>
          <a:custGeom>
            <a:avLst/>
            <a:gdLst/>
            <a:ahLst/>
            <a:cxnLst/>
            <a:rect l="l" t="t" r="r" b="b"/>
            <a:pathLst>
              <a:path w="1240154" h="576579">
                <a:moveTo>
                  <a:pt x="1239645" y="0"/>
                </a:moveTo>
                <a:lnTo>
                  <a:pt x="0" y="0"/>
                </a:lnTo>
                <a:lnTo>
                  <a:pt x="2952" y="43262"/>
                </a:lnTo>
                <a:lnTo>
                  <a:pt x="11631" y="85401"/>
                </a:lnTo>
                <a:lnTo>
                  <a:pt x="25768" y="126217"/>
                </a:lnTo>
                <a:lnTo>
                  <a:pt x="45092" y="165509"/>
                </a:lnTo>
                <a:lnTo>
                  <a:pt x="69336" y="203079"/>
                </a:lnTo>
                <a:lnTo>
                  <a:pt x="98230" y="238725"/>
                </a:lnTo>
                <a:lnTo>
                  <a:pt x="131506" y="272248"/>
                </a:lnTo>
                <a:lnTo>
                  <a:pt x="168893" y="303448"/>
                </a:lnTo>
                <a:lnTo>
                  <a:pt x="210124" y="332125"/>
                </a:lnTo>
                <a:lnTo>
                  <a:pt x="254928" y="358078"/>
                </a:lnTo>
                <a:lnTo>
                  <a:pt x="303038" y="381108"/>
                </a:lnTo>
                <a:lnTo>
                  <a:pt x="354184" y="401014"/>
                </a:lnTo>
                <a:lnTo>
                  <a:pt x="354184" y="576043"/>
                </a:lnTo>
                <a:lnTo>
                  <a:pt x="885460" y="576043"/>
                </a:lnTo>
                <a:lnTo>
                  <a:pt x="885460" y="401014"/>
                </a:lnTo>
                <a:lnTo>
                  <a:pt x="936606" y="381615"/>
                </a:lnTo>
                <a:lnTo>
                  <a:pt x="984716" y="359001"/>
                </a:lnTo>
                <a:lnTo>
                  <a:pt x="1029521" y="333371"/>
                </a:lnTo>
                <a:lnTo>
                  <a:pt x="1070751" y="304925"/>
                </a:lnTo>
                <a:lnTo>
                  <a:pt x="1108139" y="273864"/>
                </a:lnTo>
                <a:lnTo>
                  <a:pt x="1141414" y="240387"/>
                </a:lnTo>
                <a:lnTo>
                  <a:pt x="1170308" y="204694"/>
                </a:lnTo>
                <a:lnTo>
                  <a:pt x="1194552" y="166986"/>
                </a:lnTo>
                <a:lnTo>
                  <a:pt x="1213876" y="127463"/>
                </a:lnTo>
                <a:lnTo>
                  <a:pt x="1228013" y="86324"/>
                </a:lnTo>
                <a:lnTo>
                  <a:pt x="1236692" y="43769"/>
                </a:lnTo>
                <a:lnTo>
                  <a:pt x="1239645" y="0"/>
                </a:lnTo>
                <a:close/>
              </a:path>
            </a:pathLst>
          </a:custGeom>
          <a:solidFill>
            <a:srgbClr val="1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33917" y="3667436"/>
            <a:ext cx="1505585" cy="709295"/>
          </a:xfrm>
          <a:custGeom>
            <a:avLst/>
            <a:gdLst/>
            <a:ahLst/>
            <a:cxnLst/>
            <a:rect l="l" t="t" r="r" b="b"/>
            <a:pathLst>
              <a:path w="1505584" h="709295">
                <a:moveTo>
                  <a:pt x="909810" y="0"/>
                </a:moveTo>
                <a:lnTo>
                  <a:pt x="865343" y="4928"/>
                </a:lnTo>
                <a:lnTo>
                  <a:pt x="823858" y="19074"/>
                </a:lnTo>
                <a:lnTo>
                  <a:pt x="786265" y="41476"/>
                </a:lnTo>
                <a:lnTo>
                  <a:pt x="753471" y="71174"/>
                </a:lnTo>
                <a:lnTo>
                  <a:pt x="726384" y="107207"/>
                </a:lnTo>
                <a:lnTo>
                  <a:pt x="705912" y="148615"/>
                </a:lnTo>
                <a:lnTo>
                  <a:pt x="692963" y="194436"/>
                </a:lnTo>
                <a:lnTo>
                  <a:pt x="688445" y="243710"/>
                </a:lnTo>
                <a:lnTo>
                  <a:pt x="688445" y="576043"/>
                </a:lnTo>
                <a:lnTo>
                  <a:pt x="420593" y="576043"/>
                </a:lnTo>
                <a:lnTo>
                  <a:pt x="420593" y="487421"/>
                </a:lnTo>
                <a:lnTo>
                  <a:pt x="437784" y="483924"/>
                </a:lnTo>
                <a:lnTo>
                  <a:pt x="451861" y="474404"/>
                </a:lnTo>
                <a:lnTo>
                  <a:pt x="461373" y="460315"/>
                </a:lnTo>
                <a:lnTo>
                  <a:pt x="464866" y="443110"/>
                </a:lnTo>
                <a:lnTo>
                  <a:pt x="461373" y="425905"/>
                </a:lnTo>
                <a:lnTo>
                  <a:pt x="451861" y="411815"/>
                </a:lnTo>
                <a:lnTo>
                  <a:pt x="437784" y="402295"/>
                </a:lnTo>
                <a:lnTo>
                  <a:pt x="420593" y="398799"/>
                </a:lnTo>
                <a:lnTo>
                  <a:pt x="332047" y="398799"/>
                </a:lnTo>
                <a:lnTo>
                  <a:pt x="314857" y="402295"/>
                </a:lnTo>
                <a:lnTo>
                  <a:pt x="300779" y="411815"/>
                </a:lnTo>
                <a:lnTo>
                  <a:pt x="291268" y="425905"/>
                </a:lnTo>
                <a:lnTo>
                  <a:pt x="287774" y="443110"/>
                </a:lnTo>
                <a:lnTo>
                  <a:pt x="291268" y="460315"/>
                </a:lnTo>
                <a:lnTo>
                  <a:pt x="300779" y="474404"/>
                </a:lnTo>
                <a:lnTo>
                  <a:pt x="314857" y="483924"/>
                </a:lnTo>
                <a:lnTo>
                  <a:pt x="332047" y="487421"/>
                </a:lnTo>
                <a:lnTo>
                  <a:pt x="332047" y="576043"/>
                </a:lnTo>
                <a:lnTo>
                  <a:pt x="44273" y="576043"/>
                </a:lnTo>
                <a:lnTo>
                  <a:pt x="27082" y="579539"/>
                </a:lnTo>
                <a:lnTo>
                  <a:pt x="13005" y="589059"/>
                </a:lnTo>
                <a:lnTo>
                  <a:pt x="3493" y="603149"/>
                </a:lnTo>
                <a:lnTo>
                  <a:pt x="0" y="620354"/>
                </a:lnTo>
                <a:lnTo>
                  <a:pt x="0" y="664665"/>
                </a:lnTo>
                <a:lnTo>
                  <a:pt x="3493" y="681870"/>
                </a:lnTo>
                <a:lnTo>
                  <a:pt x="13005" y="695960"/>
                </a:lnTo>
                <a:lnTo>
                  <a:pt x="27082" y="705480"/>
                </a:lnTo>
                <a:lnTo>
                  <a:pt x="44273" y="708976"/>
                </a:lnTo>
                <a:lnTo>
                  <a:pt x="1461010" y="708976"/>
                </a:lnTo>
                <a:lnTo>
                  <a:pt x="1478200" y="705480"/>
                </a:lnTo>
                <a:lnTo>
                  <a:pt x="1492278" y="695960"/>
                </a:lnTo>
                <a:lnTo>
                  <a:pt x="1501789" y="681870"/>
                </a:lnTo>
                <a:lnTo>
                  <a:pt x="1505283" y="664665"/>
                </a:lnTo>
                <a:lnTo>
                  <a:pt x="1505283" y="620354"/>
                </a:lnTo>
                <a:lnTo>
                  <a:pt x="1501789" y="603149"/>
                </a:lnTo>
                <a:lnTo>
                  <a:pt x="1492278" y="589059"/>
                </a:lnTo>
                <a:lnTo>
                  <a:pt x="1478200" y="579539"/>
                </a:lnTo>
                <a:lnTo>
                  <a:pt x="1461010" y="576043"/>
                </a:lnTo>
                <a:lnTo>
                  <a:pt x="1173235" y="576043"/>
                </a:lnTo>
                <a:lnTo>
                  <a:pt x="1173235" y="487421"/>
                </a:lnTo>
                <a:lnTo>
                  <a:pt x="1190425" y="483924"/>
                </a:lnTo>
                <a:lnTo>
                  <a:pt x="1204503" y="474404"/>
                </a:lnTo>
                <a:lnTo>
                  <a:pt x="1214015" y="460315"/>
                </a:lnTo>
                <a:lnTo>
                  <a:pt x="1217508" y="443110"/>
                </a:lnTo>
                <a:lnTo>
                  <a:pt x="1214015" y="425905"/>
                </a:lnTo>
                <a:lnTo>
                  <a:pt x="1204503" y="411815"/>
                </a:lnTo>
                <a:lnTo>
                  <a:pt x="1190425" y="402295"/>
                </a:lnTo>
                <a:lnTo>
                  <a:pt x="1173235" y="398799"/>
                </a:lnTo>
                <a:lnTo>
                  <a:pt x="1084689" y="398799"/>
                </a:lnTo>
                <a:lnTo>
                  <a:pt x="1067498" y="402295"/>
                </a:lnTo>
                <a:lnTo>
                  <a:pt x="1053421" y="411815"/>
                </a:lnTo>
                <a:lnTo>
                  <a:pt x="1043909" y="425905"/>
                </a:lnTo>
                <a:lnTo>
                  <a:pt x="1040416" y="443110"/>
                </a:lnTo>
                <a:lnTo>
                  <a:pt x="1043909" y="460315"/>
                </a:lnTo>
                <a:lnTo>
                  <a:pt x="1053421" y="474404"/>
                </a:lnTo>
                <a:lnTo>
                  <a:pt x="1067498" y="483924"/>
                </a:lnTo>
                <a:lnTo>
                  <a:pt x="1084689" y="487421"/>
                </a:lnTo>
                <a:lnTo>
                  <a:pt x="1084689" y="576043"/>
                </a:lnTo>
                <a:lnTo>
                  <a:pt x="819051" y="576043"/>
                </a:lnTo>
                <a:lnTo>
                  <a:pt x="819051" y="243710"/>
                </a:lnTo>
                <a:lnTo>
                  <a:pt x="826037" y="200230"/>
                </a:lnTo>
                <a:lnTo>
                  <a:pt x="845061" y="165058"/>
                </a:lnTo>
                <a:lnTo>
                  <a:pt x="873216" y="141518"/>
                </a:lnTo>
                <a:lnTo>
                  <a:pt x="907597" y="132933"/>
                </a:lnTo>
                <a:lnTo>
                  <a:pt x="934714" y="138956"/>
                </a:lnTo>
                <a:lnTo>
                  <a:pt x="958511" y="152873"/>
                </a:lnTo>
                <a:lnTo>
                  <a:pt x="977327" y="173436"/>
                </a:lnTo>
                <a:lnTo>
                  <a:pt x="999186" y="217539"/>
                </a:lnTo>
                <a:lnTo>
                  <a:pt x="1013852" y="231525"/>
                </a:lnTo>
                <a:lnTo>
                  <a:pt x="1031838" y="240525"/>
                </a:lnTo>
                <a:lnTo>
                  <a:pt x="1051484" y="243710"/>
                </a:lnTo>
                <a:lnTo>
                  <a:pt x="1067602" y="241702"/>
                </a:lnTo>
                <a:lnTo>
                  <a:pt x="1082475" y="235956"/>
                </a:lnTo>
                <a:lnTo>
                  <a:pt x="1106825" y="214908"/>
                </a:lnTo>
                <a:lnTo>
                  <a:pt x="1114746" y="200888"/>
                </a:lnTo>
                <a:lnTo>
                  <a:pt x="1118724" y="185829"/>
                </a:lnTo>
                <a:lnTo>
                  <a:pt x="1115680" y="155088"/>
                </a:lnTo>
                <a:lnTo>
                  <a:pt x="1097048" y="112213"/>
                </a:lnTo>
                <a:lnTo>
                  <a:pt x="1070669" y="75000"/>
                </a:lnTo>
                <a:lnTo>
                  <a:pt x="1037649" y="44311"/>
                </a:lnTo>
                <a:lnTo>
                  <a:pt x="999094" y="21006"/>
                </a:lnTo>
                <a:lnTo>
                  <a:pt x="956112" y="5949"/>
                </a:lnTo>
                <a:lnTo>
                  <a:pt x="909810" y="0"/>
                </a:lnTo>
                <a:close/>
              </a:path>
            </a:pathLst>
          </a:custGeom>
          <a:solidFill>
            <a:srgbClr val="1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6108" y="4253203"/>
            <a:ext cx="863600" cy="734695"/>
          </a:xfrm>
          <a:custGeom>
            <a:avLst/>
            <a:gdLst/>
            <a:ahLst/>
            <a:cxnLst/>
            <a:rect l="l" t="t" r="r" b="b"/>
            <a:pathLst>
              <a:path w="863600" h="734695">
                <a:moveTo>
                  <a:pt x="863472" y="0"/>
                </a:moveTo>
                <a:lnTo>
                  <a:pt x="0" y="0"/>
                </a:lnTo>
                <a:lnTo>
                  <a:pt x="3509" y="49618"/>
                </a:lnTo>
                <a:lnTo>
                  <a:pt x="13749" y="97388"/>
                </a:lnTo>
                <a:lnTo>
                  <a:pt x="30285" y="142915"/>
                </a:lnTo>
                <a:lnTo>
                  <a:pt x="52684" y="185806"/>
                </a:lnTo>
                <a:lnTo>
                  <a:pt x="80513" y="225670"/>
                </a:lnTo>
                <a:lnTo>
                  <a:pt x="113338" y="262112"/>
                </a:lnTo>
                <a:lnTo>
                  <a:pt x="150726" y="294740"/>
                </a:lnTo>
                <a:lnTo>
                  <a:pt x="192242" y="323161"/>
                </a:lnTo>
                <a:lnTo>
                  <a:pt x="237454" y="346981"/>
                </a:lnTo>
                <a:lnTo>
                  <a:pt x="237454" y="734573"/>
                </a:lnTo>
                <a:lnTo>
                  <a:pt x="626017" y="734573"/>
                </a:lnTo>
                <a:lnTo>
                  <a:pt x="626017" y="346981"/>
                </a:lnTo>
                <a:lnTo>
                  <a:pt x="671229" y="323161"/>
                </a:lnTo>
                <a:lnTo>
                  <a:pt x="712745" y="294740"/>
                </a:lnTo>
                <a:lnTo>
                  <a:pt x="750133" y="262112"/>
                </a:lnTo>
                <a:lnTo>
                  <a:pt x="782958" y="225670"/>
                </a:lnTo>
                <a:lnTo>
                  <a:pt x="810787" y="185807"/>
                </a:lnTo>
                <a:lnTo>
                  <a:pt x="833186" y="142915"/>
                </a:lnTo>
                <a:lnTo>
                  <a:pt x="849722" y="97388"/>
                </a:lnTo>
                <a:lnTo>
                  <a:pt x="859962" y="49618"/>
                </a:lnTo>
                <a:lnTo>
                  <a:pt x="863472" y="0"/>
                </a:lnTo>
                <a:close/>
              </a:path>
            </a:pathLst>
          </a:custGeom>
          <a:solidFill>
            <a:srgbClr val="FCC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28170" y="3302546"/>
            <a:ext cx="1079500" cy="864869"/>
          </a:xfrm>
          <a:custGeom>
            <a:avLst/>
            <a:gdLst/>
            <a:ahLst/>
            <a:cxnLst/>
            <a:rect l="l" t="t" r="r" b="b"/>
            <a:pathLst>
              <a:path w="1079500" h="864870">
                <a:moveTo>
                  <a:pt x="297243" y="43205"/>
                </a:moveTo>
                <a:lnTo>
                  <a:pt x="43167" y="43205"/>
                </a:lnTo>
                <a:lnTo>
                  <a:pt x="26365" y="46609"/>
                </a:lnTo>
                <a:lnTo>
                  <a:pt x="12649" y="55880"/>
                </a:lnTo>
                <a:lnTo>
                  <a:pt x="3390" y="69621"/>
                </a:lnTo>
                <a:lnTo>
                  <a:pt x="0" y="86448"/>
                </a:lnTo>
                <a:lnTo>
                  <a:pt x="0" y="129667"/>
                </a:lnTo>
                <a:lnTo>
                  <a:pt x="3390" y="146481"/>
                </a:lnTo>
                <a:lnTo>
                  <a:pt x="12649" y="160210"/>
                </a:lnTo>
                <a:lnTo>
                  <a:pt x="26365" y="169481"/>
                </a:lnTo>
                <a:lnTo>
                  <a:pt x="43167" y="172872"/>
                </a:lnTo>
                <a:lnTo>
                  <a:pt x="66700" y="172872"/>
                </a:lnTo>
                <a:lnTo>
                  <a:pt x="107937" y="626579"/>
                </a:lnTo>
                <a:lnTo>
                  <a:pt x="116179" y="665454"/>
                </a:lnTo>
                <a:lnTo>
                  <a:pt x="133261" y="704621"/>
                </a:lnTo>
                <a:lnTo>
                  <a:pt x="162039" y="739457"/>
                </a:lnTo>
                <a:lnTo>
                  <a:pt x="205384" y="765390"/>
                </a:lnTo>
                <a:lnTo>
                  <a:pt x="266166" y="777824"/>
                </a:lnTo>
                <a:lnTo>
                  <a:pt x="241058" y="732269"/>
                </a:lnTo>
                <a:lnTo>
                  <a:pt x="219773" y="685038"/>
                </a:lnTo>
                <a:lnTo>
                  <a:pt x="202349" y="636371"/>
                </a:lnTo>
                <a:lnTo>
                  <a:pt x="188861" y="586498"/>
                </a:lnTo>
                <a:lnTo>
                  <a:pt x="179387" y="535686"/>
                </a:lnTo>
                <a:lnTo>
                  <a:pt x="173977" y="484149"/>
                </a:lnTo>
                <a:lnTo>
                  <a:pt x="174917" y="374916"/>
                </a:lnTo>
                <a:lnTo>
                  <a:pt x="181432" y="319481"/>
                </a:lnTo>
                <a:lnTo>
                  <a:pt x="192011" y="266166"/>
                </a:lnTo>
                <a:lnTo>
                  <a:pt x="206400" y="215328"/>
                </a:lnTo>
                <a:lnTo>
                  <a:pt x="224345" y="167271"/>
                </a:lnTo>
                <a:lnTo>
                  <a:pt x="245643" y="122339"/>
                </a:lnTo>
                <a:lnTo>
                  <a:pt x="270014" y="80873"/>
                </a:lnTo>
                <a:lnTo>
                  <a:pt x="297243" y="43205"/>
                </a:lnTo>
                <a:close/>
              </a:path>
              <a:path w="1079500" h="864870">
                <a:moveTo>
                  <a:pt x="1036167" y="821029"/>
                </a:moveTo>
                <a:lnTo>
                  <a:pt x="1032776" y="804214"/>
                </a:lnTo>
                <a:lnTo>
                  <a:pt x="1023518" y="790473"/>
                </a:lnTo>
                <a:lnTo>
                  <a:pt x="1009802" y="781215"/>
                </a:lnTo>
                <a:lnTo>
                  <a:pt x="992987" y="777824"/>
                </a:lnTo>
                <a:lnTo>
                  <a:pt x="813168" y="777824"/>
                </a:lnTo>
                <a:lnTo>
                  <a:pt x="707402" y="777824"/>
                </a:lnTo>
                <a:lnTo>
                  <a:pt x="735203" y="741273"/>
                </a:lnTo>
                <a:lnTo>
                  <a:pt x="759701" y="699554"/>
                </a:lnTo>
                <a:lnTo>
                  <a:pt x="780567" y="653211"/>
                </a:lnTo>
                <a:lnTo>
                  <a:pt x="797407" y="602780"/>
                </a:lnTo>
                <a:lnTo>
                  <a:pt x="809879" y="548767"/>
                </a:lnTo>
                <a:lnTo>
                  <a:pt x="817638" y="491705"/>
                </a:lnTo>
                <a:lnTo>
                  <a:pt x="820293" y="432130"/>
                </a:lnTo>
                <a:lnTo>
                  <a:pt x="817727" y="373710"/>
                </a:lnTo>
                <a:lnTo>
                  <a:pt x="810260" y="317601"/>
                </a:lnTo>
                <a:lnTo>
                  <a:pt x="798207" y="264350"/>
                </a:lnTo>
                <a:lnTo>
                  <a:pt x="781939" y="214477"/>
                </a:lnTo>
                <a:lnTo>
                  <a:pt x="761758" y="168490"/>
                </a:lnTo>
                <a:lnTo>
                  <a:pt x="738022" y="126949"/>
                </a:lnTo>
                <a:lnTo>
                  <a:pt x="711060" y="90347"/>
                </a:lnTo>
                <a:lnTo>
                  <a:pt x="681215" y="59220"/>
                </a:lnTo>
                <a:lnTo>
                  <a:pt x="648817" y="34099"/>
                </a:lnTo>
                <a:lnTo>
                  <a:pt x="614197" y="15506"/>
                </a:lnTo>
                <a:lnTo>
                  <a:pt x="577697" y="3962"/>
                </a:lnTo>
                <a:lnTo>
                  <a:pt x="539673" y="0"/>
                </a:lnTo>
                <a:lnTo>
                  <a:pt x="501637" y="3962"/>
                </a:lnTo>
                <a:lnTo>
                  <a:pt x="465137" y="15506"/>
                </a:lnTo>
                <a:lnTo>
                  <a:pt x="430517" y="34099"/>
                </a:lnTo>
                <a:lnTo>
                  <a:pt x="398119" y="59220"/>
                </a:lnTo>
                <a:lnTo>
                  <a:pt x="368274" y="90347"/>
                </a:lnTo>
                <a:lnTo>
                  <a:pt x="341312" y="126949"/>
                </a:lnTo>
                <a:lnTo>
                  <a:pt x="317576" y="168490"/>
                </a:lnTo>
                <a:lnTo>
                  <a:pt x="297395" y="214477"/>
                </a:lnTo>
                <a:lnTo>
                  <a:pt x="281127" y="264350"/>
                </a:lnTo>
                <a:lnTo>
                  <a:pt x="269074" y="317601"/>
                </a:lnTo>
                <a:lnTo>
                  <a:pt x="261607" y="373710"/>
                </a:lnTo>
                <a:lnTo>
                  <a:pt x="259041" y="432130"/>
                </a:lnTo>
                <a:lnTo>
                  <a:pt x="261696" y="491705"/>
                </a:lnTo>
                <a:lnTo>
                  <a:pt x="269455" y="548767"/>
                </a:lnTo>
                <a:lnTo>
                  <a:pt x="281927" y="602780"/>
                </a:lnTo>
                <a:lnTo>
                  <a:pt x="298780" y="653211"/>
                </a:lnTo>
                <a:lnTo>
                  <a:pt x="319633" y="699554"/>
                </a:lnTo>
                <a:lnTo>
                  <a:pt x="344131" y="741273"/>
                </a:lnTo>
                <a:lnTo>
                  <a:pt x="371944" y="777824"/>
                </a:lnTo>
                <a:lnTo>
                  <a:pt x="266166" y="777824"/>
                </a:lnTo>
                <a:lnTo>
                  <a:pt x="86347" y="777824"/>
                </a:lnTo>
                <a:lnTo>
                  <a:pt x="69545" y="781215"/>
                </a:lnTo>
                <a:lnTo>
                  <a:pt x="55816" y="790473"/>
                </a:lnTo>
                <a:lnTo>
                  <a:pt x="46570" y="804214"/>
                </a:lnTo>
                <a:lnTo>
                  <a:pt x="43167" y="821029"/>
                </a:lnTo>
                <a:lnTo>
                  <a:pt x="46570" y="837844"/>
                </a:lnTo>
                <a:lnTo>
                  <a:pt x="55816" y="851585"/>
                </a:lnTo>
                <a:lnTo>
                  <a:pt x="69545" y="860844"/>
                </a:lnTo>
                <a:lnTo>
                  <a:pt x="86347" y="864247"/>
                </a:lnTo>
                <a:lnTo>
                  <a:pt x="992987" y="864247"/>
                </a:lnTo>
                <a:lnTo>
                  <a:pt x="1009802" y="860844"/>
                </a:lnTo>
                <a:lnTo>
                  <a:pt x="1023518" y="851585"/>
                </a:lnTo>
                <a:lnTo>
                  <a:pt x="1032776" y="837844"/>
                </a:lnTo>
                <a:lnTo>
                  <a:pt x="1036167" y="821029"/>
                </a:lnTo>
                <a:close/>
              </a:path>
              <a:path w="1079500" h="864870">
                <a:moveTo>
                  <a:pt x="1079334" y="86448"/>
                </a:moveTo>
                <a:lnTo>
                  <a:pt x="1075944" y="69621"/>
                </a:lnTo>
                <a:lnTo>
                  <a:pt x="1066698" y="55880"/>
                </a:lnTo>
                <a:lnTo>
                  <a:pt x="1052969" y="46609"/>
                </a:lnTo>
                <a:lnTo>
                  <a:pt x="1036167" y="43205"/>
                </a:lnTo>
                <a:lnTo>
                  <a:pt x="782091" y="43205"/>
                </a:lnTo>
                <a:lnTo>
                  <a:pt x="809320" y="80873"/>
                </a:lnTo>
                <a:lnTo>
                  <a:pt x="833691" y="122339"/>
                </a:lnTo>
                <a:lnTo>
                  <a:pt x="854989" y="167271"/>
                </a:lnTo>
                <a:lnTo>
                  <a:pt x="872947" y="215328"/>
                </a:lnTo>
                <a:lnTo>
                  <a:pt x="887323" y="266166"/>
                </a:lnTo>
                <a:lnTo>
                  <a:pt x="897902" y="319481"/>
                </a:lnTo>
                <a:lnTo>
                  <a:pt x="904417" y="374916"/>
                </a:lnTo>
                <a:lnTo>
                  <a:pt x="905370" y="484149"/>
                </a:lnTo>
                <a:lnTo>
                  <a:pt x="899960" y="535686"/>
                </a:lnTo>
                <a:lnTo>
                  <a:pt x="890485" y="586498"/>
                </a:lnTo>
                <a:lnTo>
                  <a:pt x="876998" y="636371"/>
                </a:lnTo>
                <a:lnTo>
                  <a:pt x="859574" y="685038"/>
                </a:lnTo>
                <a:lnTo>
                  <a:pt x="838276" y="732269"/>
                </a:lnTo>
                <a:lnTo>
                  <a:pt x="813168" y="777824"/>
                </a:lnTo>
                <a:lnTo>
                  <a:pt x="874039" y="765695"/>
                </a:lnTo>
                <a:lnTo>
                  <a:pt x="917549" y="739927"/>
                </a:lnTo>
                <a:lnTo>
                  <a:pt x="946454" y="705078"/>
                </a:lnTo>
                <a:lnTo>
                  <a:pt x="963485" y="665772"/>
                </a:lnTo>
                <a:lnTo>
                  <a:pt x="971410" y="626579"/>
                </a:lnTo>
                <a:lnTo>
                  <a:pt x="1012634" y="172872"/>
                </a:lnTo>
                <a:lnTo>
                  <a:pt x="1036167" y="172872"/>
                </a:lnTo>
                <a:lnTo>
                  <a:pt x="1052969" y="169481"/>
                </a:lnTo>
                <a:lnTo>
                  <a:pt x="1066698" y="160210"/>
                </a:lnTo>
                <a:lnTo>
                  <a:pt x="1075944" y="146481"/>
                </a:lnTo>
                <a:lnTo>
                  <a:pt x="1079334" y="129667"/>
                </a:lnTo>
                <a:lnTo>
                  <a:pt x="1079334" y="86448"/>
                </a:lnTo>
                <a:close/>
              </a:path>
            </a:pathLst>
          </a:custGeom>
          <a:solidFill>
            <a:srgbClr val="FCC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00480" y="5109413"/>
            <a:ext cx="237109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Foot </a:t>
            </a:r>
            <a:r>
              <a:rPr sz="3200" spc="-5" dirty="0">
                <a:latin typeface="Arial"/>
                <a:cs typeface="Arial"/>
              </a:rPr>
              <a:t>baths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  all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entrances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7269" y="5109413"/>
            <a:ext cx="38195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065" marR="5080" indent="-508000">
              <a:lnSpc>
                <a:spcPct val="100000"/>
              </a:lnSpc>
              <a:spcBef>
                <a:spcPts val="105"/>
              </a:spcBef>
            </a:pPr>
            <a:r>
              <a:rPr sz="3200" spc="-55" dirty="0">
                <a:latin typeface="Arial"/>
                <a:cs typeface="Arial"/>
              </a:rPr>
              <a:t>Toilets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adequate  water and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soap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0851" y="5109413"/>
            <a:ext cx="24879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2925" marR="5080" indent="-53086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Ha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dw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shi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  </a:t>
            </a:r>
            <a:r>
              <a:rPr sz="3200" spc="-5" dirty="0">
                <a:latin typeface="Arial"/>
                <a:cs typeface="Arial"/>
              </a:rPr>
              <a:t>stations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12164" y="3429000"/>
            <a:ext cx="1546860" cy="1546860"/>
          </a:xfrm>
          <a:custGeom>
            <a:avLst/>
            <a:gdLst/>
            <a:ahLst/>
            <a:cxnLst/>
            <a:rect l="l" t="t" r="r" b="b"/>
            <a:pathLst>
              <a:path w="1546860" h="1546860">
                <a:moveTo>
                  <a:pt x="1546860" y="90932"/>
                </a:moveTo>
                <a:lnTo>
                  <a:pt x="1539875" y="61950"/>
                </a:lnTo>
                <a:lnTo>
                  <a:pt x="1539278" y="58940"/>
                </a:lnTo>
                <a:lnTo>
                  <a:pt x="1539087" y="58674"/>
                </a:lnTo>
                <a:lnTo>
                  <a:pt x="1538363" y="55626"/>
                </a:lnTo>
                <a:lnTo>
                  <a:pt x="1518170" y="26708"/>
                </a:lnTo>
                <a:lnTo>
                  <a:pt x="1489036" y="7175"/>
                </a:lnTo>
                <a:lnTo>
                  <a:pt x="1453769" y="0"/>
                </a:lnTo>
                <a:lnTo>
                  <a:pt x="1450340" y="0"/>
                </a:lnTo>
                <a:lnTo>
                  <a:pt x="1385570" y="0"/>
                </a:lnTo>
                <a:lnTo>
                  <a:pt x="1385570" y="899922"/>
                </a:lnTo>
                <a:lnTo>
                  <a:pt x="1385570" y="920369"/>
                </a:lnTo>
                <a:lnTo>
                  <a:pt x="1369695" y="936244"/>
                </a:lnTo>
                <a:lnTo>
                  <a:pt x="1360551" y="936244"/>
                </a:lnTo>
                <a:lnTo>
                  <a:pt x="1355979" y="933234"/>
                </a:lnTo>
                <a:lnTo>
                  <a:pt x="1355979" y="1022604"/>
                </a:lnTo>
                <a:lnTo>
                  <a:pt x="1341259" y="1081722"/>
                </a:lnTo>
                <a:lnTo>
                  <a:pt x="1312926" y="1133983"/>
                </a:lnTo>
                <a:lnTo>
                  <a:pt x="1298892" y="1154925"/>
                </a:lnTo>
                <a:lnTo>
                  <a:pt x="1287614" y="1176934"/>
                </a:lnTo>
                <a:lnTo>
                  <a:pt x="1279347" y="1200188"/>
                </a:lnTo>
                <a:lnTo>
                  <a:pt x="1274318" y="1224915"/>
                </a:lnTo>
                <a:lnTo>
                  <a:pt x="1270457" y="1260602"/>
                </a:lnTo>
                <a:lnTo>
                  <a:pt x="1267472" y="1300772"/>
                </a:lnTo>
                <a:lnTo>
                  <a:pt x="1262786" y="1342224"/>
                </a:lnTo>
                <a:lnTo>
                  <a:pt x="1253871" y="1381760"/>
                </a:lnTo>
                <a:lnTo>
                  <a:pt x="1238059" y="1416100"/>
                </a:lnTo>
                <a:lnTo>
                  <a:pt x="1212913" y="1441945"/>
                </a:lnTo>
                <a:lnTo>
                  <a:pt x="1175854" y="1455864"/>
                </a:lnTo>
                <a:lnTo>
                  <a:pt x="1124331" y="1454404"/>
                </a:lnTo>
                <a:lnTo>
                  <a:pt x="1070203" y="1436408"/>
                </a:lnTo>
                <a:lnTo>
                  <a:pt x="1040803" y="1405597"/>
                </a:lnTo>
                <a:lnTo>
                  <a:pt x="1031011" y="1366240"/>
                </a:lnTo>
                <a:lnTo>
                  <a:pt x="1035685" y="1322578"/>
                </a:lnTo>
                <a:lnTo>
                  <a:pt x="1049680" y="1276794"/>
                </a:lnTo>
                <a:lnTo>
                  <a:pt x="1067269" y="1233970"/>
                </a:lnTo>
                <a:lnTo>
                  <a:pt x="1082725" y="1197965"/>
                </a:lnTo>
                <a:lnTo>
                  <a:pt x="1090295" y="1172591"/>
                </a:lnTo>
                <a:lnTo>
                  <a:pt x="1094498" y="1131747"/>
                </a:lnTo>
                <a:lnTo>
                  <a:pt x="1093622" y="1091095"/>
                </a:lnTo>
                <a:lnTo>
                  <a:pt x="1087640" y="1050874"/>
                </a:lnTo>
                <a:lnTo>
                  <a:pt x="1076579" y="1011301"/>
                </a:lnTo>
                <a:lnTo>
                  <a:pt x="1066431" y="978496"/>
                </a:lnTo>
                <a:lnTo>
                  <a:pt x="1060107" y="944816"/>
                </a:lnTo>
                <a:lnTo>
                  <a:pt x="1060704" y="874903"/>
                </a:lnTo>
                <a:lnTo>
                  <a:pt x="1071473" y="837196"/>
                </a:lnTo>
                <a:lnTo>
                  <a:pt x="1120127" y="805815"/>
                </a:lnTo>
                <a:lnTo>
                  <a:pt x="1141349" y="803084"/>
                </a:lnTo>
                <a:lnTo>
                  <a:pt x="1162558" y="803313"/>
                </a:lnTo>
                <a:lnTo>
                  <a:pt x="1212011" y="815365"/>
                </a:lnTo>
                <a:lnTo>
                  <a:pt x="1271854" y="858253"/>
                </a:lnTo>
                <a:lnTo>
                  <a:pt x="1299210" y="888619"/>
                </a:lnTo>
                <a:lnTo>
                  <a:pt x="1325321" y="922020"/>
                </a:lnTo>
                <a:lnTo>
                  <a:pt x="1344637" y="956475"/>
                </a:lnTo>
                <a:lnTo>
                  <a:pt x="1355979" y="1022604"/>
                </a:lnTo>
                <a:lnTo>
                  <a:pt x="1355979" y="933234"/>
                </a:lnTo>
                <a:lnTo>
                  <a:pt x="1353820" y="931799"/>
                </a:lnTo>
                <a:lnTo>
                  <a:pt x="1351534" y="929513"/>
                </a:lnTo>
                <a:lnTo>
                  <a:pt x="1351534" y="927227"/>
                </a:lnTo>
                <a:lnTo>
                  <a:pt x="1349248" y="927227"/>
                </a:lnTo>
                <a:lnTo>
                  <a:pt x="1346746" y="918362"/>
                </a:lnTo>
                <a:lnTo>
                  <a:pt x="1346377" y="909294"/>
                </a:lnTo>
                <a:lnTo>
                  <a:pt x="1348600" y="900658"/>
                </a:lnTo>
                <a:lnTo>
                  <a:pt x="1353820" y="893064"/>
                </a:lnTo>
                <a:lnTo>
                  <a:pt x="1360551" y="886333"/>
                </a:lnTo>
                <a:lnTo>
                  <a:pt x="1369695" y="886333"/>
                </a:lnTo>
                <a:lnTo>
                  <a:pt x="1376426" y="890778"/>
                </a:lnTo>
                <a:lnTo>
                  <a:pt x="1378712" y="893064"/>
                </a:lnTo>
                <a:lnTo>
                  <a:pt x="1378712" y="895350"/>
                </a:lnTo>
                <a:lnTo>
                  <a:pt x="1380998" y="895350"/>
                </a:lnTo>
                <a:lnTo>
                  <a:pt x="1385570" y="899922"/>
                </a:lnTo>
                <a:lnTo>
                  <a:pt x="1385570" y="0"/>
                </a:lnTo>
                <a:lnTo>
                  <a:pt x="1354289" y="0"/>
                </a:lnTo>
                <a:lnTo>
                  <a:pt x="1354289" y="856462"/>
                </a:lnTo>
                <a:lnTo>
                  <a:pt x="1352105" y="865085"/>
                </a:lnTo>
                <a:lnTo>
                  <a:pt x="1346962" y="872617"/>
                </a:lnTo>
                <a:lnTo>
                  <a:pt x="1342440" y="876515"/>
                </a:lnTo>
                <a:lnTo>
                  <a:pt x="1336446" y="878052"/>
                </a:lnTo>
                <a:lnTo>
                  <a:pt x="1330020" y="877443"/>
                </a:lnTo>
                <a:lnTo>
                  <a:pt x="1324229" y="874903"/>
                </a:lnTo>
                <a:lnTo>
                  <a:pt x="1321943" y="872617"/>
                </a:lnTo>
                <a:lnTo>
                  <a:pt x="1321943" y="870331"/>
                </a:lnTo>
                <a:lnTo>
                  <a:pt x="1319657" y="870331"/>
                </a:lnTo>
                <a:lnTo>
                  <a:pt x="1317155" y="861542"/>
                </a:lnTo>
                <a:lnTo>
                  <a:pt x="1316799" y="852512"/>
                </a:lnTo>
                <a:lnTo>
                  <a:pt x="1319009" y="843889"/>
                </a:lnTo>
                <a:lnTo>
                  <a:pt x="1324229" y="836295"/>
                </a:lnTo>
                <a:lnTo>
                  <a:pt x="1331087" y="831723"/>
                </a:lnTo>
                <a:lnTo>
                  <a:pt x="1335532" y="829437"/>
                </a:lnTo>
                <a:lnTo>
                  <a:pt x="1344676" y="829437"/>
                </a:lnTo>
                <a:lnTo>
                  <a:pt x="1349248" y="834009"/>
                </a:lnTo>
                <a:lnTo>
                  <a:pt x="1351534" y="838581"/>
                </a:lnTo>
                <a:lnTo>
                  <a:pt x="1353959" y="847407"/>
                </a:lnTo>
                <a:lnTo>
                  <a:pt x="1354289" y="856462"/>
                </a:lnTo>
                <a:lnTo>
                  <a:pt x="1354289" y="0"/>
                </a:lnTo>
                <a:lnTo>
                  <a:pt x="1325372" y="0"/>
                </a:lnTo>
                <a:lnTo>
                  <a:pt x="1325372" y="788123"/>
                </a:lnTo>
                <a:lnTo>
                  <a:pt x="1325372" y="799642"/>
                </a:lnTo>
                <a:lnTo>
                  <a:pt x="1321943" y="810768"/>
                </a:lnTo>
                <a:lnTo>
                  <a:pt x="1315085" y="820420"/>
                </a:lnTo>
                <a:lnTo>
                  <a:pt x="1307934" y="825500"/>
                </a:lnTo>
                <a:lnTo>
                  <a:pt x="1300353" y="827189"/>
                </a:lnTo>
                <a:lnTo>
                  <a:pt x="1292758" y="825500"/>
                </a:lnTo>
                <a:lnTo>
                  <a:pt x="1285621" y="820420"/>
                </a:lnTo>
                <a:lnTo>
                  <a:pt x="1283335" y="818134"/>
                </a:lnTo>
                <a:lnTo>
                  <a:pt x="1283335" y="815848"/>
                </a:lnTo>
                <a:lnTo>
                  <a:pt x="1281049" y="813562"/>
                </a:lnTo>
                <a:lnTo>
                  <a:pt x="1278051" y="803084"/>
                </a:lnTo>
                <a:lnTo>
                  <a:pt x="1277670" y="801725"/>
                </a:lnTo>
                <a:lnTo>
                  <a:pt x="1277658" y="790308"/>
                </a:lnTo>
                <a:lnTo>
                  <a:pt x="1281061" y="779729"/>
                </a:lnTo>
                <a:lnTo>
                  <a:pt x="1283919" y="775817"/>
                </a:lnTo>
                <a:lnTo>
                  <a:pt x="1287907" y="770382"/>
                </a:lnTo>
                <a:lnTo>
                  <a:pt x="1295044" y="765314"/>
                </a:lnTo>
                <a:lnTo>
                  <a:pt x="1302639" y="763625"/>
                </a:lnTo>
                <a:lnTo>
                  <a:pt x="1310220" y="765314"/>
                </a:lnTo>
                <a:lnTo>
                  <a:pt x="1317371" y="770382"/>
                </a:lnTo>
                <a:lnTo>
                  <a:pt x="1319657" y="772668"/>
                </a:lnTo>
                <a:lnTo>
                  <a:pt x="1319657" y="774954"/>
                </a:lnTo>
                <a:lnTo>
                  <a:pt x="1321943" y="777240"/>
                </a:lnTo>
                <a:lnTo>
                  <a:pt x="1325372" y="788123"/>
                </a:lnTo>
                <a:lnTo>
                  <a:pt x="1325372" y="0"/>
                </a:lnTo>
                <a:lnTo>
                  <a:pt x="1274432" y="0"/>
                </a:lnTo>
                <a:lnTo>
                  <a:pt x="1274432" y="743077"/>
                </a:lnTo>
                <a:lnTo>
                  <a:pt x="1269987" y="756450"/>
                </a:lnTo>
                <a:lnTo>
                  <a:pt x="1260602" y="768096"/>
                </a:lnTo>
                <a:lnTo>
                  <a:pt x="1251407" y="774204"/>
                </a:lnTo>
                <a:lnTo>
                  <a:pt x="1241336" y="775817"/>
                </a:lnTo>
                <a:lnTo>
                  <a:pt x="1231252" y="773569"/>
                </a:lnTo>
                <a:lnTo>
                  <a:pt x="1221994" y="768096"/>
                </a:lnTo>
                <a:lnTo>
                  <a:pt x="1219708" y="765810"/>
                </a:lnTo>
                <a:lnTo>
                  <a:pt x="1219708" y="763524"/>
                </a:lnTo>
                <a:lnTo>
                  <a:pt x="1217422" y="761365"/>
                </a:lnTo>
                <a:lnTo>
                  <a:pt x="1216621" y="759841"/>
                </a:lnTo>
                <a:lnTo>
                  <a:pt x="1214526" y="755802"/>
                </a:lnTo>
                <a:lnTo>
                  <a:pt x="1212672" y="749388"/>
                </a:lnTo>
                <a:lnTo>
                  <a:pt x="1212075" y="742137"/>
                </a:lnTo>
                <a:lnTo>
                  <a:pt x="1212977" y="734060"/>
                </a:lnTo>
                <a:lnTo>
                  <a:pt x="1235773" y="702945"/>
                </a:lnTo>
                <a:lnTo>
                  <a:pt x="1245870" y="701332"/>
                </a:lnTo>
                <a:lnTo>
                  <a:pt x="1255953" y="703580"/>
                </a:lnTo>
                <a:lnTo>
                  <a:pt x="1265174" y="709041"/>
                </a:lnTo>
                <a:lnTo>
                  <a:pt x="1267460" y="711327"/>
                </a:lnTo>
                <a:lnTo>
                  <a:pt x="1267460" y="713613"/>
                </a:lnTo>
                <a:lnTo>
                  <a:pt x="1269746" y="715899"/>
                </a:lnTo>
                <a:lnTo>
                  <a:pt x="1274343" y="728853"/>
                </a:lnTo>
                <a:lnTo>
                  <a:pt x="1274432" y="743077"/>
                </a:lnTo>
                <a:lnTo>
                  <a:pt x="1274432" y="0"/>
                </a:lnTo>
                <a:lnTo>
                  <a:pt x="1191869" y="0"/>
                </a:lnTo>
                <a:lnTo>
                  <a:pt x="1191869" y="709333"/>
                </a:lnTo>
                <a:lnTo>
                  <a:pt x="1184643" y="730084"/>
                </a:lnTo>
                <a:lnTo>
                  <a:pt x="1169797" y="747649"/>
                </a:lnTo>
                <a:lnTo>
                  <a:pt x="1152702" y="757478"/>
                </a:lnTo>
                <a:lnTo>
                  <a:pt x="1133690" y="759841"/>
                </a:lnTo>
                <a:lnTo>
                  <a:pt x="1115110" y="754976"/>
                </a:lnTo>
                <a:lnTo>
                  <a:pt x="1099312" y="743077"/>
                </a:lnTo>
                <a:lnTo>
                  <a:pt x="1097026" y="740791"/>
                </a:lnTo>
                <a:lnTo>
                  <a:pt x="1097026" y="738632"/>
                </a:lnTo>
                <a:lnTo>
                  <a:pt x="1094740" y="736346"/>
                </a:lnTo>
                <a:lnTo>
                  <a:pt x="1090168" y="725728"/>
                </a:lnTo>
                <a:lnTo>
                  <a:pt x="1086840" y="714717"/>
                </a:lnTo>
                <a:lnTo>
                  <a:pt x="1085215" y="703719"/>
                </a:lnTo>
                <a:lnTo>
                  <a:pt x="1085723" y="693166"/>
                </a:lnTo>
                <a:lnTo>
                  <a:pt x="1108456" y="654558"/>
                </a:lnTo>
                <a:lnTo>
                  <a:pt x="1144485" y="642264"/>
                </a:lnTo>
                <a:lnTo>
                  <a:pt x="1163027" y="647115"/>
                </a:lnTo>
                <a:lnTo>
                  <a:pt x="1178814" y="659003"/>
                </a:lnTo>
                <a:lnTo>
                  <a:pt x="1181100" y="661289"/>
                </a:lnTo>
                <a:lnTo>
                  <a:pt x="1181100" y="663575"/>
                </a:lnTo>
                <a:lnTo>
                  <a:pt x="1183386" y="665861"/>
                </a:lnTo>
                <a:lnTo>
                  <a:pt x="1191450" y="687285"/>
                </a:lnTo>
                <a:lnTo>
                  <a:pt x="1191869" y="709333"/>
                </a:lnTo>
                <a:lnTo>
                  <a:pt x="1191869" y="0"/>
                </a:lnTo>
                <a:lnTo>
                  <a:pt x="1165225" y="0"/>
                </a:lnTo>
                <a:lnTo>
                  <a:pt x="1058214" y="0"/>
                </a:lnTo>
                <a:lnTo>
                  <a:pt x="1058214" y="579120"/>
                </a:lnTo>
                <a:lnTo>
                  <a:pt x="1038148" y="595236"/>
                </a:lnTo>
                <a:lnTo>
                  <a:pt x="999363" y="620395"/>
                </a:lnTo>
                <a:lnTo>
                  <a:pt x="956310" y="642124"/>
                </a:lnTo>
                <a:lnTo>
                  <a:pt x="937260" y="649579"/>
                </a:lnTo>
                <a:lnTo>
                  <a:pt x="937260" y="579120"/>
                </a:lnTo>
                <a:lnTo>
                  <a:pt x="1058214" y="579120"/>
                </a:lnTo>
                <a:lnTo>
                  <a:pt x="1058214" y="0"/>
                </a:lnTo>
                <a:lnTo>
                  <a:pt x="611124" y="0"/>
                </a:lnTo>
                <a:lnTo>
                  <a:pt x="611124" y="579120"/>
                </a:lnTo>
                <a:lnTo>
                  <a:pt x="611124" y="651814"/>
                </a:lnTo>
                <a:lnTo>
                  <a:pt x="588035" y="642721"/>
                </a:lnTo>
                <a:lnTo>
                  <a:pt x="580898" y="639914"/>
                </a:lnTo>
                <a:lnTo>
                  <a:pt x="536892" y="616597"/>
                </a:lnTo>
                <a:lnTo>
                  <a:pt x="520661" y="605536"/>
                </a:lnTo>
                <a:lnTo>
                  <a:pt x="520661" y="1366443"/>
                </a:lnTo>
                <a:lnTo>
                  <a:pt x="511403" y="1405686"/>
                </a:lnTo>
                <a:lnTo>
                  <a:pt x="482130" y="1435963"/>
                </a:lnTo>
                <a:lnTo>
                  <a:pt x="427101" y="1453642"/>
                </a:lnTo>
                <a:lnTo>
                  <a:pt x="375551" y="1454137"/>
                </a:lnTo>
                <a:lnTo>
                  <a:pt x="338467" y="1440332"/>
                </a:lnTo>
                <a:lnTo>
                  <a:pt x="297561" y="1380998"/>
                </a:lnTo>
                <a:lnTo>
                  <a:pt x="288632" y="1341462"/>
                </a:lnTo>
                <a:lnTo>
                  <a:pt x="283946" y="1300010"/>
                </a:lnTo>
                <a:lnTo>
                  <a:pt x="280962" y="1259840"/>
                </a:lnTo>
                <a:lnTo>
                  <a:pt x="277114" y="1224153"/>
                </a:lnTo>
                <a:lnTo>
                  <a:pt x="272021" y="1200391"/>
                </a:lnTo>
                <a:lnTo>
                  <a:pt x="263753" y="1177023"/>
                </a:lnTo>
                <a:lnTo>
                  <a:pt x="252514" y="1154493"/>
                </a:lnTo>
                <a:lnTo>
                  <a:pt x="238506" y="1133221"/>
                </a:lnTo>
                <a:lnTo>
                  <a:pt x="223126" y="1106906"/>
                </a:lnTo>
                <a:lnTo>
                  <a:pt x="210959" y="1079296"/>
                </a:lnTo>
                <a:lnTo>
                  <a:pt x="201764" y="1050810"/>
                </a:lnTo>
                <a:lnTo>
                  <a:pt x="195326" y="1021842"/>
                </a:lnTo>
                <a:lnTo>
                  <a:pt x="195846" y="989736"/>
                </a:lnTo>
                <a:lnTo>
                  <a:pt x="216687" y="935482"/>
                </a:lnTo>
                <a:lnTo>
                  <a:pt x="247650" y="887857"/>
                </a:lnTo>
                <a:lnTo>
                  <a:pt x="251764" y="883285"/>
                </a:lnTo>
                <a:lnTo>
                  <a:pt x="255879" y="878713"/>
                </a:lnTo>
                <a:lnTo>
                  <a:pt x="274993" y="857491"/>
                </a:lnTo>
                <a:lnTo>
                  <a:pt x="304698" y="832446"/>
                </a:lnTo>
                <a:lnTo>
                  <a:pt x="314731" y="826516"/>
                </a:lnTo>
                <a:lnTo>
                  <a:pt x="318909" y="824052"/>
                </a:lnTo>
                <a:lnTo>
                  <a:pt x="334835" y="814654"/>
                </a:lnTo>
                <a:lnTo>
                  <a:pt x="363474" y="806069"/>
                </a:lnTo>
                <a:lnTo>
                  <a:pt x="384289" y="802614"/>
                </a:lnTo>
                <a:lnTo>
                  <a:pt x="405511" y="802347"/>
                </a:lnTo>
                <a:lnTo>
                  <a:pt x="426720" y="805053"/>
                </a:lnTo>
                <a:lnTo>
                  <a:pt x="463169" y="822744"/>
                </a:lnTo>
                <a:lnTo>
                  <a:pt x="483311" y="855637"/>
                </a:lnTo>
                <a:lnTo>
                  <a:pt x="491388" y="908570"/>
                </a:lnTo>
                <a:lnTo>
                  <a:pt x="490677" y="943203"/>
                </a:lnTo>
                <a:lnTo>
                  <a:pt x="484847" y="977404"/>
                </a:lnTo>
                <a:lnTo>
                  <a:pt x="474726" y="1010539"/>
                </a:lnTo>
                <a:lnTo>
                  <a:pt x="464947" y="1050163"/>
                </a:lnTo>
                <a:lnTo>
                  <a:pt x="459447" y="1090383"/>
                </a:lnTo>
                <a:lnTo>
                  <a:pt x="458177" y="1131011"/>
                </a:lnTo>
                <a:lnTo>
                  <a:pt x="461137" y="1171829"/>
                </a:lnTo>
                <a:lnTo>
                  <a:pt x="469658" y="1197203"/>
                </a:lnTo>
                <a:lnTo>
                  <a:pt x="484987" y="1233208"/>
                </a:lnTo>
                <a:lnTo>
                  <a:pt x="502005" y="1276032"/>
                </a:lnTo>
                <a:lnTo>
                  <a:pt x="515620" y="1321816"/>
                </a:lnTo>
                <a:lnTo>
                  <a:pt x="520661" y="1366443"/>
                </a:lnTo>
                <a:lnTo>
                  <a:pt x="520661" y="605536"/>
                </a:lnTo>
                <a:lnTo>
                  <a:pt x="495820" y="588581"/>
                </a:lnTo>
                <a:lnTo>
                  <a:pt x="484784" y="579120"/>
                </a:lnTo>
                <a:lnTo>
                  <a:pt x="611124" y="579120"/>
                </a:lnTo>
                <a:lnTo>
                  <a:pt x="611124" y="0"/>
                </a:lnTo>
                <a:lnTo>
                  <a:pt x="468807" y="0"/>
                </a:lnTo>
                <a:lnTo>
                  <a:pt x="468807" y="703999"/>
                </a:lnTo>
                <a:lnTo>
                  <a:pt x="467702" y="714806"/>
                </a:lnTo>
                <a:lnTo>
                  <a:pt x="445668" y="749566"/>
                </a:lnTo>
                <a:lnTo>
                  <a:pt x="409092" y="757910"/>
                </a:lnTo>
                <a:lnTo>
                  <a:pt x="390779" y="751459"/>
                </a:lnTo>
                <a:lnTo>
                  <a:pt x="388493" y="749173"/>
                </a:lnTo>
                <a:lnTo>
                  <a:pt x="386207" y="749173"/>
                </a:lnTo>
                <a:lnTo>
                  <a:pt x="383921" y="746887"/>
                </a:lnTo>
                <a:lnTo>
                  <a:pt x="368985" y="729322"/>
                </a:lnTo>
                <a:lnTo>
                  <a:pt x="361848" y="708888"/>
                </a:lnTo>
                <a:lnTo>
                  <a:pt x="361848" y="702957"/>
                </a:lnTo>
                <a:lnTo>
                  <a:pt x="370332" y="665099"/>
                </a:lnTo>
                <a:lnTo>
                  <a:pt x="420077" y="642721"/>
                </a:lnTo>
                <a:lnTo>
                  <a:pt x="438404" y="649224"/>
                </a:lnTo>
                <a:lnTo>
                  <a:pt x="440690" y="651510"/>
                </a:lnTo>
                <a:lnTo>
                  <a:pt x="442976" y="651510"/>
                </a:lnTo>
                <a:lnTo>
                  <a:pt x="445262" y="653796"/>
                </a:lnTo>
                <a:lnTo>
                  <a:pt x="453250" y="661403"/>
                </a:lnTo>
                <a:lnTo>
                  <a:pt x="460006" y="670534"/>
                </a:lnTo>
                <a:lnTo>
                  <a:pt x="465061" y="680948"/>
                </a:lnTo>
                <a:lnTo>
                  <a:pt x="467995" y="692404"/>
                </a:lnTo>
                <a:lnTo>
                  <a:pt x="468807" y="703999"/>
                </a:lnTo>
                <a:lnTo>
                  <a:pt x="468807" y="0"/>
                </a:lnTo>
                <a:lnTo>
                  <a:pt x="342722" y="0"/>
                </a:lnTo>
                <a:lnTo>
                  <a:pt x="342722" y="749173"/>
                </a:lnTo>
                <a:lnTo>
                  <a:pt x="338455" y="762889"/>
                </a:lnTo>
                <a:lnTo>
                  <a:pt x="331838" y="771359"/>
                </a:lnTo>
                <a:lnTo>
                  <a:pt x="322859" y="776211"/>
                </a:lnTo>
                <a:lnTo>
                  <a:pt x="312585" y="777240"/>
                </a:lnTo>
                <a:lnTo>
                  <a:pt x="302133" y="774192"/>
                </a:lnTo>
                <a:lnTo>
                  <a:pt x="299847" y="771906"/>
                </a:lnTo>
                <a:lnTo>
                  <a:pt x="297561" y="771906"/>
                </a:lnTo>
                <a:lnTo>
                  <a:pt x="295275" y="769620"/>
                </a:lnTo>
                <a:lnTo>
                  <a:pt x="290347" y="763016"/>
                </a:lnTo>
                <a:lnTo>
                  <a:pt x="285877" y="757008"/>
                </a:lnTo>
                <a:lnTo>
                  <a:pt x="281381" y="743521"/>
                </a:lnTo>
                <a:lnTo>
                  <a:pt x="281571" y="730046"/>
                </a:lnTo>
                <a:lnTo>
                  <a:pt x="286258" y="717423"/>
                </a:lnTo>
                <a:lnTo>
                  <a:pt x="292862" y="708888"/>
                </a:lnTo>
                <a:lnTo>
                  <a:pt x="301840" y="703999"/>
                </a:lnTo>
                <a:lnTo>
                  <a:pt x="312115" y="702957"/>
                </a:lnTo>
                <a:lnTo>
                  <a:pt x="322580" y="705993"/>
                </a:lnTo>
                <a:lnTo>
                  <a:pt x="324866" y="708279"/>
                </a:lnTo>
                <a:lnTo>
                  <a:pt x="327152" y="708279"/>
                </a:lnTo>
                <a:lnTo>
                  <a:pt x="342671" y="743521"/>
                </a:lnTo>
                <a:lnTo>
                  <a:pt x="342722" y="749173"/>
                </a:lnTo>
                <a:lnTo>
                  <a:pt x="342722" y="0"/>
                </a:lnTo>
                <a:lnTo>
                  <a:pt x="275983" y="0"/>
                </a:lnTo>
                <a:lnTo>
                  <a:pt x="275983" y="789546"/>
                </a:lnTo>
                <a:lnTo>
                  <a:pt x="275971" y="800963"/>
                </a:lnTo>
                <a:lnTo>
                  <a:pt x="272542" y="812800"/>
                </a:lnTo>
                <a:lnTo>
                  <a:pt x="267677" y="819696"/>
                </a:lnTo>
                <a:lnTo>
                  <a:pt x="260667" y="823379"/>
                </a:lnTo>
                <a:lnTo>
                  <a:pt x="252780" y="824052"/>
                </a:lnTo>
                <a:lnTo>
                  <a:pt x="245364" y="821944"/>
                </a:lnTo>
                <a:lnTo>
                  <a:pt x="243078" y="821944"/>
                </a:lnTo>
                <a:lnTo>
                  <a:pt x="238506" y="817372"/>
                </a:lnTo>
                <a:lnTo>
                  <a:pt x="233108" y="809752"/>
                </a:lnTo>
                <a:lnTo>
                  <a:pt x="233108" y="849477"/>
                </a:lnTo>
                <a:lnTo>
                  <a:pt x="232879" y="858545"/>
                </a:lnTo>
                <a:lnTo>
                  <a:pt x="229489" y="867410"/>
                </a:lnTo>
                <a:lnTo>
                  <a:pt x="224917" y="874141"/>
                </a:lnTo>
                <a:lnTo>
                  <a:pt x="215773" y="878713"/>
                </a:lnTo>
                <a:lnTo>
                  <a:pt x="209042" y="876427"/>
                </a:lnTo>
                <a:lnTo>
                  <a:pt x="206756" y="876427"/>
                </a:lnTo>
                <a:lnTo>
                  <a:pt x="205892" y="875563"/>
                </a:lnTo>
                <a:lnTo>
                  <a:pt x="205892" y="906310"/>
                </a:lnTo>
                <a:lnTo>
                  <a:pt x="205638" y="915365"/>
                </a:lnTo>
                <a:lnTo>
                  <a:pt x="202184" y="924179"/>
                </a:lnTo>
                <a:lnTo>
                  <a:pt x="199898" y="933323"/>
                </a:lnTo>
                <a:lnTo>
                  <a:pt x="190881" y="935482"/>
                </a:lnTo>
                <a:lnTo>
                  <a:pt x="181737" y="933323"/>
                </a:lnTo>
                <a:lnTo>
                  <a:pt x="177165" y="928751"/>
                </a:lnTo>
                <a:lnTo>
                  <a:pt x="171691" y="921169"/>
                </a:lnTo>
                <a:lnTo>
                  <a:pt x="168973" y="912533"/>
                </a:lnTo>
                <a:lnTo>
                  <a:pt x="169189" y="903465"/>
                </a:lnTo>
                <a:lnTo>
                  <a:pt x="172593" y="894588"/>
                </a:lnTo>
                <a:lnTo>
                  <a:pt x="177165" y="887857"/>
                </a:lnTo>
                <a:lnTo>
                  <a:pt x="186309" y="883285"/>
                </a:lnTo>
                <a:lnTo>
                  <a:pt x="193040" y="885571"/>
                </a:lnTo>
                <a:lnTo>
                  <a:pt x="195326" y="885571"/>
                </a:lnTo>
                <a:lnTo>
                  <a:pt x="197612" y="887857"/>
                </a:lnTo>
                <a:lnTo>
                  <a:pt x="197612" y="890143"/>
                </a:lnTo>
                <a:lnTo>
                  <a:pt x="203136" y="897686"/>
                </a:lnTo>
                <a:lnTo>
                  <a:pt x="205892" y="906310"/>
                </a:lnTo>
                <a:lnTo>
                  <a:pt x="205892" y="875563"/>
                </a:lnTo>
                <a:lnTo>
                  <a:pt x="204470" y="874141"/>
                </a:lnTo>
                <a:lnTo>
                  <a:pt x="204470" y="871855"/>
                </a:lnTo>
                <a:lnTo>
                  <a:pt x="200215" y="865314"/>
                </a:lnTo>
                <a:lnTo>
                  <a:pt x="197891" y="856602"/>
                </a:lnTo>
                <a:lnTo>
                  <a:pt x="197713" y="847013"/>
                </a:lnTo>
                <a:lnTo>
                  <a:pt x="199898" y="837819"/>
                </a:lnTo>
                <a:lnTo>
                  <a:pt x="204470" y="830961"/>
                </a:lnTo>
                <a:lnTo>
                  <a:pt x="213487" y="826516"/>
                </a:lnTo>
                <a:lnTo>
                  <a:pt x="220345" y="828675"/>
                </a:lnTo>
                <a:lnTo>
                  <a:pt x="222631" y="828675"/>
                </a:lnTo>
                <a:lnTo>
                  <a:pt x="224917" y="830961"/>
                </a:lnTo>
                <a:lnTo>
                  <a:pt x="224917" y="833247"/>
                </a:lnTo>
                <a:lnTo>
                  <a:pt x="230378" y="840841"/>
                </a:lnTo>
                <a:lnTo>
                  <a:pt x="233108" y="849477"/>
                </a:lnTo>
                <a:lnTo>
                  <a:pt x="233108" y="809752"/>
                </a:lnTo>
                <a:lnTo>
                  <a:pt x="231711" y="807770"/>
                </a:lnTo>
                <a:lnTo>
                  <a:pt x="228320" y="796645"/>
                </a:lnTo>
                <a:lnTo>
                  <a:pt x="251523" y="763016"/>
                </a:lnTo>
                <a:lnTo>
                  <a:pt x="258953" y="765048"/>
                </a:lnTo>
                <a:lnTo>
                  <a:pt x="261239" y="765048"/>
                </a:lnTo>
                <a:lnTo>
                  <a:pt x="265811" y="769620"/>
                </a:lnTo>
                <a:lnTo>
                  <a:pt x="272592" y="778967"/>
                </a:lnTo>
                <a:lnTo>
                  <a:pt x="275983" y="789546"/>
                </a:lnTo>
                <a:lnTo>
                  <a:pt x="275983" y="0"/>
                </a:lnTo>
                <a:lnTo>
                  <a:pt x="96520" y="0"/>
                </a:lnTo>
                <a:lnTo>
                  <a:pt x="58928" y="7581"/>
                </a:lnTo>
                <a:lnTo>
                  <a:pt x="58013" y="8204"/>
                </a:lnTo>
                <a:lnTo>
                  <a:pt x="55549" y="8699"/>
                </a:lnTo>
                <a:lnTo>
                  <a:pt x="26682" y="28232"/>
                </a:lnTo>
                <a:lnTo>
                  <a:pt x="7162" y="57150"/>
                </a:lnTo>
                <a:lnTo>
                  <a:pt x="0" y="92456"/>
                </a:lnTo>
                <a:lnTo>
                  <a:pt x="0" y="96520"/>
                </a:lnTo>
                <a:lnTo>
                  <a:pt x="0" y="482600"/>
                </a:lnTo>
                <a:lnTo>
                  <a:pt x="0" y="1455928"/>
                </a:lnTo>
                <a:lnTo>
                  <a:pt x="7162" y="1491246"/>
                </a:lnTo>
                <a:lnTo>
                  <a:pt x="26682" y="1520164"/>
                </a:lnTo>
                <a:lnTo>
                  <a:pt x="55549" y="1539697"/>
                </a:lnTo>
                <a:lnTo>
                  <a:pt x="90805" y="1546860"/>
                </a:lnTo>
                <a:lnTo>
                  <a:pt x="726948" y="1546860"/>
                </a:lnTo>
                <a:lnTo>
                  <a:pt x="726948" y="1545336"/>
                </a:lnTo>
                <a:lnTo>
                  <a:pt x="819912" y="1545336"/>
                </a:lnTo>
                <a:lnTo>
                  <a:pt x="882904" y="1545336"/>
                </a:lnTo>
                <a:lnTo>
                  <a:pt x="1456055" y="1545336"/>
                </a:lnTo>
                <a:lnTo>
                  <a:pt x="1491297" y="1538173"/>
                </a:lnTo>
                <a:lnTo>
                  <a:pt x="1520164" y="1518640"/>
                </a:lnTo>
                <a:lnTo>
                  <a:pt x="1539684" y="1489722"/>
                </a:lnTo>
                <a:lnTo>
                  <a:pt x="1546555" y="1455864"/>
                </a:lnTo>
                <a:lnTo>
                  <a:pt x="1546860" y="1454404"/>
                </a:lnTo>
                <a:lnTo>
                  <a:pt x="1546860" y="96520"/>
                </a:lnTo>
                <a:lnTo>
                  <a:pt x="1546860" y="90932"/>
                </a:lnTo>
                <a:close/>
              </a:path>
            </a:pathLst>
          </a:custGeom>
          <a:solidFill>
            <a:srgbClr val="6D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6650" y="117093"/>
            <a:ext cx="5729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Physical</a:t>
            </a:r>
            <a:r>
              <a:rPr spc="-20" dirty="0"/>
              <a:t> </a:t>
            </a:r>
            <a:r>
              <a:rPr spc="-10" dirty="0"/>
              <a:t>Arrangements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90045" cy="1841500"/>
            <a:chOff x="0" y="0"/>
            <a:chExt cx="11790045" cy="1841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24355"/>
              <a:ext cx="11305540" cy="516890"/>
            </a:xfrm>
            <a:custGeom>
              <a:avLst/>
              <a:gdLst/>
              <a:ahLst/>
              <a:cxnLst/>
              <a:rect l="l" t="t" r="r" b="b"/>
              <a:pathLst>
                <a:path w="11305540" h="516889">
                  <a:moveTo>
                    <a:pt x="11305032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5032" y="516636"/>
                  </a:lnTo>
                  <a:lnTo>
                    <a:pt x="11305032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24355"/>
            <a:ext cx="1130554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676" y="2052015"/>
            <a:ext cx="65424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Sufficiently provide the</a:t>
            </a:r>
            <a:r>
              <a:rPr sz="3200" b="1" spc="-18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following: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4024" y="1301958"/>
            <a:ext cx="1259840" cy="546735"/>
            <a:chOff x="474024" y="1301958"/>
            <a:chExt cx="1259840" cy="546735"/>
          </a:xfrm>
        </p:grpSpPr>
        <p:sp>
          <p:nvSpPr>
            <p:cNvPr id="9" name="object 9"/>
            <p:cNvSpPr/>
            <p:nvPr/>
          </p:nvSpPr>
          <p:spPr>
            <a:xfrm>
              <a:off x="474014" y="1315211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1046" y="148448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7330" y="130196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4">
                  <a:moveTo>
                    <a:pt x="378282" y="303733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33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33"/>
                  </a:moveTo>
                  <a:lnTo>
                    <a:pt x="447052" y="303733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33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33"/>
                  </a:moveTo>
                  <a:lnTo>
                    <a:pt x="498640" y="303733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33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33"/>
                  </a:moveTo>
                  <a:lnTo>
                    <a:pt x="550227" y="303733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33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14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14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6186" y="3858005"/>
            <a:ext cx="2575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Tissue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paper/towel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4521" y="3858005"/>
            <a:ext cx="23336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7094" marR="5080" indent="-87503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Designated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trash  </a:t>
            </a:r>
            <a:r>
              <a:rPr sz="2400" spc="-5" dirty="0">
                <a:latin typeface="Arial"/>
                <a:cs typeface="Arial"/>
              </a:rPr>
              <a:t>bins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17107" y="3858005"/>
            <a:ext cx="55416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marR="5080" indent="-440690">
              <a:lnSpc>
                <a:spcPct val="100000"/>
              </a:lnSpc>
              <a:spcBef>
                <a:spcPts val="100"/>
              </a:spcBef>
              <a:tabLst>
                <a:tab pos="2765425" algn="l"/>
              </a:tabLst>
            </a:pPr>
            <a:r>
              <a:rPr sz="2400" spc="-5" dirty="0">
                <a:latin typeface="Arial"/>
                <a:cs typeface="Arial"/>
              </a:rPr>
              <a:t>Adequate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water	Hand sanitizers, </a:t>
            </a:r>
            <a:r>
              <a:rPr sz="2400" dirty="0">
                <a:latin typeface="Arial"/>
                <a:cs typeface="Arial"/>
              </a:rPr>
              <a:t>etc. 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soap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292236" y="2677546"/>
            <a:ext cx="496570" cy="1123950"/>
            <a:chOff x="10292236" y="2677546"/>
            <a:chExt cx="496570" cy="1123950"/>
          </a:xfrm>
        </p:grpSpPr>
        <p:sp>
          <p:nvSpPr>
            <p:cNvPr id="16" name="object 16"/>
            <p:cNvSpPr/>
            <p:nvPr/>
          </p:nvSpPr>
          <p:spPr>
            <a:xfrm>
              <a:off x="10448872" y="2677546"/>
              <a:ext cx="182741" cy="1175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92236" y="2834338"/>
              <a:ext cx="496570" cy="967105"/>
            </a:xfrm>
            <a:custGeom>
              <a:avLst/>
              <a:gdLst/>
              <a:ahLst/>
              <a:cxnLst/>
              <a:rect l="l" t="t" r="r" b="b"/>
              <a:pathLst>
                <a:path w="496570" h="967104">
                  <a:moveTo>
                    <a:pt x="349928" y="0"/>
                  </a:moveTo>
                  <a:lnTo>
                    <a:pt x="146095" y="0"/>
                  </a:lnTo>
                  <a:lnTo>
                    <a:pt x="13770" y="250581"/>
                  </a:lnTo>
                  <a:lnTo>
                    <a:pt x="895" y="293862"/>
                  </a:lnTo>
                  <a:lnTo>
                    <a:pt x="0" y="308989"/>
                  </a:lnTo>
                  <a:lnTo>
                    <a:pt x="0" y="346200"/>
                  </a:lnTo>
                  <a:lnTo>
                    <a:pt x="1290" y="361963"/>
                  </a:lnTo>
                  <a:lnTo>
                    <a:pt x="5081" y="377212"/>
                  </a:lnTo>
                  <a:lnTo>
                    <a:pt x="11271" y="391652"/>
                  </a:lnTo>
                  <a:lnTo>
                    <a:pt x="19764" y="404989"/>
                  </a:lnTo>
                  <a:lnTo>
                    <a:pt x="11271" y="418322"/>
                  </a:lnTo>
                  <a:lnTo>
                    <a:pt x="5081" y="432763"/>
                  </a:lnTo>
                  <a:lnTo>
                    <a:pt x="1290" y="448014"/>
                  </a:lnTo>
                  <a:lnTo>
                    <a:pt x="0" y="463778"/>
                  </a:lnTo>
                  <a:lnTo>
                    <a:pt x="0" y="476842"/>
                  </a:lnTo>
                  <a:lnTo>
                    <a:pt x="1290" y="492605"/>
                  </a:lnTo>
                  <a:lnTo>
                    <a:pt x="5081" y="507853"/>
                  </a:lnTo>
                  <a:lnTo>
                    <a:pt x="11271" y="522293"/>
                  </a:lnTo>
                  <a:lnTo>
                    <a:pt x="19764" y="535631"/>
                  </a:lnTo>
                  <a:lnTo>
                    <a:pt x="11271" y="548964"/>
                  </a:lnTo>
                  <a:lnTo>
                    <a:pt x="5081" y="563405"/>
                  </a:lnTo>
                  <a:lnTo>
                    <a:pt x="1290" y="578656"/>
                  </a:lnTo>
                  <a:lnTo>
                    <a:pt x="0" y="594420"/>
                  </a:lnTo>
                  <a:lnTo>
                    <a:pt x="0" y="607484"/>
                  </a:lnTo>
                  <a:lnTo>
                    <a:pt x="1290" y="623242"/>
                  </a:lnTo>
                  <a:lnTo>
                    <a:pt x="5081" y="638491"/>
                  </a:lnTo>
                  <a:lnTo>
                    <a:pt x="11271" y="652934"/>
                  </a:lnTo>
                  <a:lnTo>
                    <a:pt x="19764" y="666273"/>
                  </a:lnTo>
                  <a:lnTo>
                    <a:pt x="11271" y="679606"/>
                  </a:lnTo>
                  <a:lnTo>
                    <a:pt x="5081" y="694047"/>
                  </a:lnTo>
                  <a:lnTo>
                    <a:pt x="1290" y="709298"/>
                  </a:lnTo>
                  <a:lnTo>
                    <a:pt x="0" y="725062"/>
                  </a:lnTo>
                  <a:lnTo>
                    <a:pt x="0" y="849172"/>
                  </a:lnTo>
                  <a:lnTo>
                    <a:pt x="9274" y="894910"/>
                  </a:lnTo>
                  <a:lnTo>
                    <a:pt x="34455" y="932265"/>
                  </a:lnTo>
                  <a:lnTo>
                    <a:pt x="71778" y="957467"/>
                  </a:lnTo>
                  <a:lnTo>
                    <a:pt x="117476" y="966745"/>
                  </a:lnTo>
                  <a:lnTo>
                    <a:pt x="378536" y="966745"/>
                  </a:lnTo>
                  <a:lnTo>
                    <a:pt x="424240" y="957467"/>
                  </a:lnTo>
                  <a:lnTo>
                    <a:pt x="461565" y="932265"/>
                  </a:lnTo>
                  <a:lnTo>
                    <a:pt x="486745" y="894910"/>
                  </a:lnTo>
                  <a:lnTo>
                    <a:pt x="488071" y="888364"/>
                  </a:lnTo>
                  <a:lnTo>
                    <a:pt x="117476" y="888364"/>
                  </a:lnTo>
                  <a:lnTo>
                    <a:pt x="102235" y="885284"/>
                  </a:lnTo>
                  <a:lnTo>
                    <a:pt x="89788" y="876884"/>
                  </a:lnTo>
                  <a:lnTo>
                    <a:pt x="81395" y="864426"/>
                  </a:lnTo>
                  <a:lnTo>
                    <a:pt x="78317" y="849172"/>
                  </a:lnTo>
                  <a:lnTo>
                    <a:pt x="78317" y="725062"/>
                  </a:lnTo>
                  <a:lnTo>
                    <a:pt x="79856" y="717435"/>
                  </a:lnTo>
                  <a:lnTo>
                    <a:pt x="84053" y="711206"/>
                  </a:lnTo>
                  <a:lnTo>
                    <a:pt x="90276" y="707006"/>
                  </a:lnTo>
                  <a:lnTo>
                    <a:pt x="97897" y="705466"/>
                  </a:lnTo>
                  <a:lnTo>
                    <a:pt x="143582" y="705466"/>
                  </a:lnTo>
                  <a:lnTo>
                    <a:pt x="143582" y="627081"/>
                  </a:lnTo>
                  <a:lnTo>
                    <a:pt x="97897" y="627081"/>
                  </a:lnTo>
                  <a:lnTo>
                    <a:pt x="78317" y="607484"/>
                  </a:lnTo>
                  <a:lnTo>
                    <a:pt x="78317" y="594420"/>
                  </a:lnTo>
                  <a:lnTo>
                    <a:pt x="79856" y="586793"/>
                  </a:lnTo>
                  <a:lnTo>
                    <a:pt x="84053" y="580564"/>
                  </a:lnTo>
                  <a:lnTo>
                    <a:pt x="90276" y="576364"/>
                  </a:lnTo>
                  <a:lnTo>
                    <a:pt x="97897" y="574824"/>
                  </a:lnTo>
                  <a:lnTo>
                    <a:pt x="143582" y="574824"/>
                  </a:lnTo>
                  <a:lnTo>
                    <a:pt x="143582" y="496439"/>
                  </a:lnTo>
                  <a:lnTo>
                    <a:pt x="97897" y="496439"/>
                  </a:lnTo>
                  <a:lnTo>
                    <a:pt x="78317" y="476842"/>
                  </a:lnTo>
                  <a:lnTo>
                    <a:pt x="78317" y="463778"/>
                  </a:lnTo>
                  <a:lnTo>
                    <a:pt x="79856" y="456151"/>
                  </a:lnTo>
                  <a:lnTo>
                    <a:pt x="84053" y="449922"/>
                  </a:lnTo>
                  <a:lnTo>
                    <a:pt x="90276" y="445722"/>
                  </a:lnTo>
                  <a:lnTo>
                    <a:pt x="97897" y="444182"/>
                  </a:lnTo>
                  <a:lnTo>
                    <a:pt x="143582" y="444182"/>
                  </a:lnTo>
                  <a:lnTo>
                    <a:pt x="143582" y="365797"/>
                  </a:lnTo>
                  <a:lnTo>
                    <a:pt x="97897" y="365797"/>
                  </a:lnTo>
                  <a:lnTo>
                    <a:pt x="78317" y="346200"/>
                  </a:lnTo>
                  <a:lnTo>
                    <a:pt x="78373" y="300879"/>
                  </a:lnTo>
                  <a:lnTo>
                    <a:pt x="80047" y="293454"/>
                  </a:lnTo>
                  <a:lnTo>
                    <a:pt x="83430" y="286410"/>
                  </a:lnTo>
                  <a:lnTo>
                    <a:pt x="193292" y="78385"/>
                  </a:lnTo>
                  <a:lnTo>
                    <a:pt x="391323" y="78385"/>
                  </a:lnTo>
                  <a:lnTo>
                    <a:pt x="349928" y="0"/>
                  </a:lnTo>
                  <a:close/>
                </a:path>
                <a:path w="496570" h="967104">
                  <a:moveTo>
                    <a:pt x="391323" y="78385"/>
                  </a:moveTo>
                  <a:lnTo>
                    <a:pt x="302731" y="78385"/>
                  </a:lnTo>
                  <a:lnTo>
                    <a:pt x="412191" y="285615"/>
                  </a:lnTo>
                  <a:lnTo>
                    <a:pt x="415802" y="292877"/>
                  </a:lnTo>
                  <a:lnTo>
                    <a:pt x="417684" y="300879"/>
                  </a:lnTo>
                  <a:lnTo>
                    <a:pt x="417695" y="346201"/>
                  </a:lnTo>
                  <a:lnTo>
                    <a:pt x="416156" y="353828"/>
                  </a:lnTo>
                  <a:lnTo>
                    <a:pt x="411960" y="360057"/>
                  </a:lnTo>
                  <a:lnTo>
                    <a:pt x="405736" y="364257"/>
                  </a:lnTo>
                  <a:lnTo>
                    <a:pt x="398116" y="365797"/>
                  </a:lnTo>
                  <a:lnTo>
                    <a:pt x="352430" y="365797"/>
                  </a:lnTo>
                  <a:lnTo>
                    <a:pt x="352430" y="444182"/>
                  </a:lnTo>
                  <a:lnTo>
                    <a:pt x="398116" y="444182"/>
                  </a:lnTo>
                  <a:lnTo>
                    <a:pt x="417695" y="463778"/>
                  </a:lnTo>
                  <a:lnTo>
                    <a:pt x="417695" y="476842"/>
                  </a:lnTo>
                  <a:lnTo>
                    <a:pt x="416156" y="484470"/>
                  </a:lnTo>
                  <a:lnTo>
                    <a:pt x="411960" y="490699"/>
                  </a:lnTo>
                  <a:lnTo>
                    <a:pt x="405736" y="494899"/>
                  </a:lnTo>
                  <a:lnTo>
                    <a:pt x="398116" y="496439"/>
                  </a:lnTo>
                  <a:lnTo>
                    <a:pt x="352430" y="496439"/>
                  </a:lnTo>
                  <a:lnTo>
                    <a:pt x="352430" y="574824"/>
                  </a:lnTo>
                  <a:lnTo>
                    <a:pt x="398116" y="574824"/>
                  </a:lnTo>
                  <a:lnTo>
                    <a:pt x="417695" y="594420"/>
                  </a:lnTo>
                  <a:lnTo>
                    <a:pt x="417695" y="607484"/>
                  </a:lnTo>
                  <a:lnTo>
                    <a:pt x="416156" y="615112"/>
                  </a:lnTo>
                  <a:lnTo>
                    <a:pt x="411960" y="621341"/>
                  </a:lnTo>
                  <a:lnTo>
                    <a:pt x="405736" y="625540"/>
                  </a:lnTo>
                  <a:lnTo>
                    <a:pt x="398116" y="627081"/>
                  </a:lnTo>
                  <a:lnTo>
                    <a:pt x="352430" y="627081"/>
                  </a:lnTo>
                  <a:lnTo>
                    <a:pt x="352430" y="705466"/>
                  </a:lnTo>
                  <a:lnTo>
                    <a:pt x="398116" y="705466"/>
                  </a:lnTo>
                  <a:lnTo>
                    <a:pt x="417695" y="725062"/>
                  </a:lnTo>
                  <a:lnTo>
                    <a:pt x="417695" y="849172"/>
                  </a:lnTo>
                  <a:lnTo>
                    <a:pt x="414619" y="864426"/>
                  </a:lnTo>
                  <a:lnTo>
                    <a:pt x="406229" y="876884"/>
                  </a:lnTo>
                  <a:lnTo>
                    <a:pt x="393782" y="885284"/>
                  </a:lnTo>
                  <a:lnTo>
                    <a:pt x="378536" y="888364"/>
                  </a:lnTo>
                  <a:lnTo>
                    <a:pt x="488071" y="888364"/>
                  </a:lnTo>
                  <a:lnTo>
                    <a:pt x="496013" y="849172"/>
                  </a:lnTo>
                  <a:lnTo>
                    <a:pt x="496013" y="725062"/>
                  </a:lnTo>
                  <a:lnTo>
                    <a:pt x="494728" y="709298"/>
                  </a:lnTo>
                  <a:lnTo>
                    <a:pt x="490941" y="694047"/>
                  </a:lnTo>
                  <a:lnTo>
                    <a:pt x="484752" y="679606"/>
                  </a:lnTo>
                  <a:lnTo>
                    <a:pt x="476259" y="666273"/>
                  </a:lnTo>
                  <a:lnTo>
                    <a:pt x="484752" y="652934"/>
                  </a:lnTo>
                  <a:lnTo>
                    <a:pt x="490941" y="638491"/>
                  </a:lnTo>
                  <a:lnTo>
                    <a:pt x="494728" y="623243"/>
                  </a:lnTo>
                  <a:lnTo>
                    <a:pt x="496013" y="607484"/>
                  </a:lnTo>
                  <a:lnTo>
                    <a:pt x="496013" y="594420"/>
                  </a:lnTo>
                  <a:lnTo>
                    <a:pt x="494728" y="578656"/>
                  </a:lnTo>
                  <a:lnTo>
                    <a:pt x="490941" y="563405"/>
                  </a:lnTo>
                  <a:lnTo>
                    <a:pt x="484752" y="548964"/>
                  </a:lnTo>
                  <a:lnTo>
                    <a:pt x="476259" y="535631"/>
                  </a:lnTo>
                  <a:lnTo>
                    <a:pt x="484752" y="522294"/>
                  </a:lnTo>
                  <a:lnTo>
                    <a:pt x="490941" y="507854"/>
                  </a:lnTo>
                  <a:lnTo>
                    <a:pt x="494728" y="492605"/>
                  </a:lnTo>
                  <a:lnTo>
                    <a:pt x="496013" y="476842"/>
                  </a:lnTo>
                  <a:lnTo>
                    <a:pt x="496013" y="463778"/>
                  </a:lnTo>
                  <a:lnTo>
                    <a:pt x="494728" y="448014"/>
                  </a:lnTo>
                  <a:lnTo>
                    <a:pt x="490941" y="432763"/>
                  </a:lnTo>
                  <a:lnTo>
                    <a:pt x="484752" y="418323"/>
                  </a:lnTo>
                  <a:lnTo>
                    <a:pt x="476259" y="404989"/>
                  </a:lnTo>
                  <a:lnTo>
                    <a:pt x="484752" y="391652"/>
                  </a:lnTo>
                  <a:lnTo>
                    <a:pt x="490941" y="377212"/>
                  </a:lnTo>
                  <a:lnTo>
                    <a:pt x="494728" y="361963"/>
                  </a:lnTo>
                  <a:lnTo>
                    <a:pt x="496013" y="346201"/>
                  </a:lnTo>
                  <a:lnTo>
                    <a:pt x="496013" y="308989"/>
                  </a:lnTo>
                  <a:lnTo>
                    <a:pt x="487956" y="263887"/>
                  </a:lnTo>
                  <a:lnTo>
                    <a:pt x="481840" y="249787"/>
                  </a:lnTo>
                  <a:lnTo>
                    <a:pt x="391323" y="78385"/>
                  </a:lnTo>
                  <a:close/>
                </a:path>
              </a:pathLst>
            </a:custGeom>
            <a:solidFill>
              <a:srgbClr val="FCC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7074634" y="2727627"/>
            <a:ext cx="835660" cy="627380"/>
          </a:xfrm>
          <a:custGeom>
            <a:avLst/>
            <a:gdLst/>
            <a:ahLst/>
            <a:cxnLst/>
            <a:rect l="l" t="t" r="r" b="b"/>
            <a:pathLst>
              <a:path w="835659" h="627379">
                <a:moveTo>
                  <a:pt x="404642" y="0"/>
                </a:moveTo>
                <a:lnTo>
                  <a:pt x="300218" y="0"/>
                </a:lnTo>
                <a:lnTo>
                  <a:pt x="258449" y="52278"/>
                </a:lnTo>
                <a:lnTo>
                  <a:pt x="156635" y="52278"/>
                </a:lnTo>
                <a:lnTo>
                  <a:pt x="156635" y="130663"/>
                </a:lnTo>
                <a:lnTo>
                  <a:pt x="287165" y="130663"/>
                </a:lnTo>
                <a:lnTo>
                  <a:pt x="287165" y="238443"/>
                </a:lnTo>
                <a:lnTo>
                  <a:pt x="258449" y="274369"/>
                </a:lnTo>
                <a:lnTo>
                  <a:pt x="0" y="274369"/>
                </a:lnTo>
                <a:lnTo>
                  <a:pt x="0" y="483396"/>
                </a:lnTo>
                <a:lnTo>
                  <a:pt x="509066" y="483396"/>
                </a:lnTo>
                <a:lnTo>
                  <a:pt x="554766" y="492668"/>
                </a:lnTo>
                <a:lnTo>
                  <a:pt x="592091" y="517869"/>
                </a:lnTo>
                <a:lnTo>
                  <a:pt x="617273" y="555229"/>
                </a:lnTo>
                <a:lnTo>
                  <a:pt x="626543" y="600974"/>
                </a:lnTo>
                <a:lnTo>
                  <a:pt x="626543" y="627102"/>
                </a:lnTo>
                <a:lnTo>
                  <a:pt x="835380" y="627102"/>
                </a:lnTo>
                <a:lnTo>
                  <a:pt x="835380" y="600974"/>
                </a:lnTo>
                <a:lnTo>
                  <a:pt x="831796" y="552734"/>
                </a:lnTo>
                <a:lnTo>
                  <a:pt x="821485" y="506692"/>
                </a:lnTo>
                <a:lnTo>
                  <a:pt x="804953" y="463353"/>
                </a:lnTo>
                <a:lnTo>
                  <a:pt x="782700" y="423220"/>
                </a:lnTo>
                <a:lnTo>
                  <a:pt x="755232" y="386797"/>
                </a:lnTo>
                <a:lnTo>
                  <a:pt x="723050" y="354587"/>
                </a:lnTo>
                <a:lnTo>
                  <a:pt x="686659" y="327095"/>
                </a:lnTo>
                <a:lnTo>
                  <a:pt x="646562" y="304823"/>
                </a:lnTo>
                <a:lnTo>
                  <a:pt x="603262" y="288276"/>
                </a:lnTo>
                <a:lnTo>
                  <a:pt x="557262" y="277957"/>
                </a:lnTo>
                <a:lnTo>
                  <a:pt x="509066" y="274369"/>
                </a:lnTo>
                <a:lnTo>
                  <a:pt x="446412" y="274369"/>
                </a:lnTo>
                <a:lnTo>
                  <a:pt x="417695" y="238443"/>
                </a:lnTo>
                <a:lnTo>
                  <a:pt x="417695" y="130663"/>
                </a:lnTo>
                <a:lnTo>
                  <a:pt x="548225" y="130663"/>
                </a:lnTo>
                <a:lnTo>
                  <a:pt x="548225" y="52278"/>
                </a:lnTo>
                <a:lnTo>
                  <a:pt x="446412" y="52278"/>
                </a:lnTo>
                <a:lnTo>
                  <a:pt x="404642" y="0"/>
                </a:lnTo>
                <a:close/>
              </a:path>
            </a:pathLst>
          </a:custGeom>
          <a:solidFill>
            <a:srgbClr val="1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18800" y="3446179"/>
            <a:ext cx="178435" cy="274320"/>
          </a:xfrm>
          <a:custGeom>
            <a:avLst/>
            <a:gdLst/>
            <a:ahLst/>
            <a:cxnLst/>
            <a:rect l="l" t="t" r="r" b="b"/>
            <a:pathLst>
              <a:path w="178434" h="274320">
                <a:moveTo>
                  <a:pt x="89043" y="0"/>
                </a:moveTo>
                <a:lnTo>
                  <a:pt x="37565" y="74309"/>
                </a:lnTo>
                <a:lnTo>
                  <a:pt x="11130" y="118244"/>
                </a:lnTo>
                <a:lnTo>
                  <a:pt x="1391" y="149054"/>
                </a:lnTo>
                <a:lnTo>
                  <a:pt x="0" y="183987"/>
                </a:lnTo>
                <a:lnTo>
                  <a:pt x="6575" y="218762"/>
                </a:lnTo>
                <a:lnTo>
                  <a:pt x="25311" y="247322"/>
                </a:lnTo>
                <a:lnTo>
                  <a:pt x="53381" y="266764"/>
                </a:lnTo>
                <a:lnTo>
                  <a:pt x="87955" y="274184"/>
                </a:lnTo>
                <a:lnTo>
                  <a:pt x="122699" y="267603"/>
                </a:lnTo>
                <a:lnTo>
                  <a:pt x="151232" y="248851"/>
                </a:lnTo>
                <a:lnTo>
                  <a:pt x="170657" y="220757"/>
                </a:lnTo>
                <a:lnTo>
                  <a:pt x="178075" y="183987"/>
                </a:lnTo>
                <a:lnTo>
                  <a:pt x="164168" y="131039"/>
                </a:lnTo>
                <a:lnTo>
                  <a:pt x="133563" y="70482"/>
                </a:lnTo>
                <a:lnTo>
                  <a:pt x="89043" y="0"/>
                </a:lnTo>
                <a:close/>
              </a:path>
            </a:pathLst>
          </a:custGeom>
          <a:solidFill>
            <a:srgbClr val="1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33029" y="2693879"/>
            <a:ext cx="887730" cy="261620"/>
          </a:xfrm>
          <a:custGeom>
            <a:avLst/>
            <a:gdLst/>
            <a:ahLst/>
            <a:cxnLst/>
            <a:rect l="l" t="t" r="r" b="b"/>
            <a:pathLst>
              <a:path w="887729" h="261619">
                <a:moveTo>
                  <a:pt x="835391" y="156792"/>
                </a:moveTo>
                <a:lnTo>
                  <a:pt x="52211" y="156791"/>
                </a:lnTo>
                <a:lnTo>
                  <a:pt x="15337" y="172142"/>
                </a:lnTo>
                <a:lnTo>
                  <a:pt x="0" y="209048"/>
                </a:lnTo>
                <a:lnTo>
                  <a:pt x="0" y="261305"/>
                </a:lnTo>
                <a:lnTo>
                  <a:pt x="887603" y="261305"/>
                </a:lnTo>
                <a:lnTo>
                  <a:pt x="887603" y="209048"/>
                </a:lnTo>
                <a:lnTo>
                  <a:pt x="883483" y="188758"/>
                </a:lnTo>
                <a:lnTo>
                  <a:pt x="872265" y="172142"/>
                </a:lnTo>
                <a:lnTo>
                  <a:pt x="855664" y="160915"/>
                </a:lnTo>
                <a:lnTo>
                  <a:pt x="835391" y="156792"/>
                </a:lnTo>
                <a:close/>
              </a:path>
              <a:path w="887729" h="261619">
                <a:moveTo>
                  <a:pt x="522119" y="0"/>
                </a:moveTo>
                <a:lnTo>
                  <a:pt x="365483" y="0"/>
                </a:lnTo>
                <a:lnTo>
                  <a:pt x="300708" y="26620"/>
                </a:lnTo>
                <a:lnTo>
                  <a:pt x="274112" y="91471"/>
                </a:lnTo>
                <a:lnTo>
                  <a:pt x="274112" y="156792"/>
                </a:lnTo>
                <a:lnTo>
                  <a:pt x="352430" y="156792"/>
                </a:lnTo>
                <a:lnTo>
                  <a:pt x="352430" y="83632"/>
                </a:lnTo>
                <a:lnTo>
                  <a:pt x="357651" y="78406"/>
                </a:lnTo>
                <a:lnTo>
                  <a:pt x="610892" y="78406"/>
                </a:lnTo>
                <a:lnTo>
                  <a:pt x="606372" y="55674"/>
                </a:lnTo>
                <a:lnTo>
                  <a:pt x="586894" y="26621"/>
                </a:lnTo>
                <a:lnTo>
                  <a:pt x="557872" y="7124"/>
                </a:lnTo>
                <a:lnTo>
                  <a:pt x="522119" y="0"/>
                </a:lnTo>
                <a:close/>
              </a:path>
              <a:path w="887729" h="261619">
                <a:moveTo>
                  <a:pt x="610892" y="78406"/>
                </a:moveTo>
                <a:lnTo>
                  <a:pt x="529951" y="78406"/>
                </a:lnTo>
                <a:lnTo>
                  <a:pt x="535172" y="83632"/>
                </a:lnTo>
                <a:lnTo>
                  <a:pt x="535172" y="156792"/>
                </a:lnTo>
                <a:lnTo>
                  <a:pt x="613490" y="156792"/>
                </a:lnTo>
                <a:lnTo>
                  <a:pt x="613490" y="91471"/>
                </a:lnTo>
                <a:lnTo>
                  <a:pt x="610892" y="78406"/>
                </a:lnTo>
                <a:close/>
              </a:path>
            </a:pathLst>
          </a:custGeom>
          <a:solidFill>
            <a:srgbClr val="91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11347" y="3007441"/>
            <a:ext cx="731520" cy="732155"/>
          </a:xfrm>
          <a:custGeom>
            <a:avLst/>
            <a:gdLst/>
            <a:ahLst/>
            <a:cxnLst/>
            <a:rect l="l" t="t" r="r" b="b"/>
            <a:pathLst>
              <a:path w="731520" h="732154">
                <a:moveTo>
                  <a:pt x="730967" y="0"/>
                </a:moveTo>
                <a:lnTo>
                  <a:pt x="0" y="0"/>
                </a:lnTo>
                <a:lnTo>
                  <a:pt x="0" y="679337"/>
                </a:lnTo>
                <a:lnTo>
                  <a:pt x="4120" y="699628"/>
                </a:lnTo>
                <a:lnTo>
                  <a:pt x="15337" y="716244"/>
                </a:lnTo>
                <a:lnTo>
                  <a:pt x="31939" y="727471"/>
                </a:lnTo>
                <a:lnTo>
                  <a:pt x="52212" y="731594"/>
                </a:lnTo>
                <a:lnTo>
                  <a:pt x="678755" y="731594"/>
                </a:lnTo>
                <a:lnTo>
                  <a:pt x="699028" y="727471"/>
                </a:lnTo>
                <a:lnTo>
                  <a:pt x="715630" y="716244"/>
                </a:lnTo>
                <a:lnTo>
                  <a:pt x="726847" y="699628"/>
                </a:lnTo>
                <a:lnTo>
                  <a:pt x="730967" y="679337"/>
                </a:lnTo>
                <a:lnTo>
                  <a:pt x="730967" y="653209"/>
                </a:lnTo>
                <a:lnTo>
                  <a:pt x="117477" y="653209"/>
                </a:lnTo>
                <a:lnTo>
                  <a:pt x="117476" y="78385"/>
                </a:lnTo>
                <a:lnTo>
                  <a:pt x="730967" y="78385"/>
                </a:lnTo>
                <a:lnTo>
                  <a:pt x="730967" y="0"/>
                </a:lnTo>
                <a:close/>
              </a:path>
              <a:path w="731520" h="732154">
                <a:moveTo>
                  <a:pt x="326324" y="78385"/>
                </a:moveTo>
                <a:lnTo>
                  <a:pt x="195794" y="78385"/>
                </a:lnTo>
                <a:lnTo>
                  <a:pt x="195794" y="653209"/>
                </a:lnTo>
                <a:lnTo>
                  <a:pt x="326324" y="653209"/>
                </a:lnTo>
                <a:lnTo>
                  <a:pt x="326324" y="78385"/>
                </a:lnTo>
                <a:close/>
              </a:path>
              <a:path w="731520" h="732154">
                <a:moveTo>
                  <a:pt x="535172" y="78385"/>
                </a:moveTo>
                <a:lnTo>
                  <a:pt x="404642" y="78385"/>
                </a:lnTo>
                <a:lnTo>
                  <a:pt x="404642" y="653209"/>
                </a:lnTo>
                <a:lnTo>
                  <a:pt x="535172" y="653209"/>
                </a:lnTo>
                <a:lnTo>
                  <a:pt x="535172" y="78385"/>
                </a:lnTo>
                <a:close/>
              </a:path>
              <a:path w="731520" h="732154">
                <a:moveTo>
                  <a:pt x="730967" y="78385"/>
                </a:moveTo>
                <a:lnTo>
                  <a:pt x="613490" y="78385"/>
                </a:lnTo>
                <a:lnTo>
                  <a:pt x="613490" y="653209"/>
                </a:lnTo>
                <a:lnTo>
                  <a:pt x="730967" y="653209"/>
                </a:lnTo>
                <a:lnTo>
                  <a:pt x="730967" y="78385"/>
                </a:lnTo>
                <a:close/>
              </a:path>
            </a:pathLst>
          </a:custGeom>
          <a:solidFill>
            <a:srgbClr val="91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474114" y="3015042"/>
            <a:ext cx="979169" cy="784225"/>
            <a:chOff x="1474114" y="3015042"/>
            <a:chExt cx="979169" cy="784225"/>
          </a:xfrm>
        </p:grpSpPr>
        <p:sp>
          <p:nvSpPr>
            <p:cNvPr id="23" name="object 23"/>
            <p:cNvSpPr/>
            <p:nvPr/>
          </p:nvSpPr>
          <p:spPr>
            <a:xfrm>
              <a:off x="1633361" y="3250198"/>
              <a:ext cx="107034" cy="1698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74114" y="3015043"/>
              <a:ext cx="979169" cy="784225"/>
            </a:xfrm>
            <a:custGeom>
              <a:avLst/>
              <a:gdLst/>
              <a:ahLst/>
              <a:cxnLst/>
              <a:rect l="l" t="t" r="r" b="b"/>
              <a:pathLst>
                <a:path w="979169" h="784225">
                  <a:moveTo>
                    <a:pt x="528637" y="261289"/>
                  </a:moveTo>
                  <a:lnTo>
                    <a:pt x="463372" y="261289"/>
                  </a:lnTo>
                  <a:lnTo>
                    <a:pt x="463372" y="326605"/>
                  </a:lnTo>
                  <a:lnTo>
                    <a:pt x="528637" y="326605"/>
                  </a:lnTo>
                  <a:lnTo>
                    <a:pt x="528637" y="261289"/>
                  </a:lnTo>
                  <a:close/>
                </a:path>
                <a:path w="979169" h="784225">
                  <a:moveTo>
                    <a:pt x="659168" y="261289"/>
                  </a:moveTo>
                  <a:lnTo>
                    <a:pt x="593902" y="261289"/>
                  </a:lnTo>
                  <a:lnTo>
                    <a:pt x="593902" y="326605"/>
                  </a:lnTo>
                  <a:lnTo>
                    <a:pt x="659168" y="326605"/>
                  </a:lnTo>
                  <a:lnTo>
                    <a:pt x="659168" y="261289"/>
                  </a:lnTo>
                  <a:close/>
                </a:path>
                <a:path w="979169" h="784225">
                  <a:moveTo>
                    <a:pt x="789698" y="261289"/>
                  </a:moveTo>
                  <a:lnTo>
                    <a:pt x="724433" y="261289"/>
                  </a:lnTo>
                  <a:lnTo>
                    <a:pt x="724433" y="326605"/>
                  </a:lnTo>
                  <a:lnTo>
                    <a:pt x="789698" y="326605"/>
                  </a:lnTo>
                  <a:lnTo>
                    <a:pt x="789698" y="261289"/>
                  </a:lnTo>
                  <a:close/>
                </a:path>
                <a:path w="979169" h="784225">
                  <a:moveTo>
                    <a:pt x="978992" y="783856"/>
                  </a:moveTo>
                  <a:lnTo>
                    <a:pt x="956779" y="728941"/>
                  </a:lnTo>
                  <a:lnTo>
                    <a:pt x="947864" y="705472"/>
                  </a:lnTo>
                  <a:lnTo>
                    <a:pt x="944168" y="695756"/>
                  </a:lnTo>
                  <a:lnTo>
                    <a:pt x="925029" y="620064"/>
                  </a:lnTo>
                  <a:lnTo>
                    <a:pt x="918273" y="574992"/>
                  </a:lnTo>
                  <a:lnTo>
                    <a:pt x="913231" y="523367"/>
                  </a:lnTo>
                  <a:lnTo>
                    <a:pt x="909789" y="463880"/>
                  </a:lnTo>
                  <a:lnTo>
                    <a:pt x="907808" y="395249"/>
                  </a:lnTo>
                  <a:lnTo>
                    <a:pt x="907173" y="316153"/>
                  </a:lnTo>
                  <a:lnTo>
                    <a:pt x="903833" y="258521"/>
                  </a:lnTo>
                  <a:lnTo>
                    <a:pt x="894181" y="204609"/>
                  </a:lnTo>
                  <a:lnTo>
                    <a:pt x="878751" y="155232"/>
                  </a:lnTo>
                  <a:lnTo>
                    <a:pt x="864108" y="124015"/>
                  </a:lnTo>
                  <a:lnTo>
                    <a:pt x="864108" y="705472"/>
                  </a:lnTo>
                  <a:lnTo>
                    <a:pt x="463372" y="705472"/>
                  </a:lnTo>
                  <a:lnTo>
                    <a:pt x="444588" y="638759"/>
                  </a:lnTo>
                  <a:lnTo>
                    <a:pt x="437794" y="600202"/>
                  </a:lnTo>
                  <a:lnTo>
                    <a:pt x="432536" y="556869"/>
                  </a:lnTo>
                  <a:lnTo>
                    <a:pt x="432308" y="553923"/>
                  </a:lnTo>
                  <a:lnTo>
                    <a:pt x="428688" y="507771"/>
                  </a:lnTo>
                  <a:lnTo>
                    <a:pt x="426110" y="451942"/>
                  </a:lnTo>
                  <a:lnTo>
                    <a:pt x="424662" y="388404"/>
                  </a:lnTo>
                  <a:lnTo>
                    <a:pt x="424218" y="316153"/>
                  </a:lnTo>
                  <a:lnTo>
                    <a:pt x="421017" y="260324"/>
                  </a:lnTo>
                  <a:lnTo>
                    <a:pt x="411810" y="207822"/>
                  </a:lnTo>
                  <a:lnTo>
                    <a:pt x="397154" y="159448"/>
                  </a:lnTo>
                  <a:lnTo>
                    <a:pt x="377596" y="116039"/>
                  </a:lnTo>
                  <a:lnTo>
                    <a:pt x="353733" y="78384"/>
                  </a:lnTo>
                  <a:lnTo>
                    <a:pt x="695718" y="78384"/>
                  </a:lnTo>
                  <a:lnTo>
                    <a:pt x="762139" y="111290"/>
                  </a:lnTo>
                  <a:lnTo>
                    <a:pt x="789216" y="148767"/>
                  </a:lnTo>
                  <a:lnTo>
                    <a:pt x="810298" y="197027"/>
                  </a:lnTo>
                  <a:lnTo>
                    <a:pt x="823976" y="253644"/>
                  </a:lnTo>
                  <a:lnTo>
                    <a:pt x="828852" y="316153"/>
                  </a:lnTo>
                  <a:lnTo>
                    <a:pt x="829259" y="378675"/>
                  </a:lnTo>
                  <a:lnTo>
                    <a:pt x="829373" y="388404"/>
                  </a:lnTo>
                  <a:lnTo>
                    <a:pt x="830694" y="446989"/>
                  </a:lnTo>
                  <a:lnTo>
                    <a:pt x="833132" y="502145"/>
                  </a:lnTo>
                  <a:lnTo>
                    <a:pt x="836688" y="551472"/>
                  </a:lnTo>
                  <a:lnTo>
                    <a:pt x="841476" y="595718"/>
                  </a:lnTo>
                  <a:lnTo>
                    <a:pt x="847585" y="635635"/>
                  </a:lnTo>
                  <a:lnTo>
                    <a:pt x="864108" y="705472"/>
                  </a:lnTo>
                  <a:lnTo>
                    <a:pt x="864108" y="124015"/>
                  </a:lnTo>
                  <a:lnTo>
                    <a:pt x="836155" y="78384"/>
                  </a:lnTo>
                  <a:lnTo>
                    <a:pt x="803338" y="42494"/>
                  </a:lnTo>
                  <a:lnTo>
                    <a:pt x="770305" y="19431"/>
                  </a:lnTo>
                  <a:lnTo>
                    <a:pt x="734250" y="5003"/>
                  </a:lnTo>
                  <a:lnTo>
                    <a:pt x="695718" y="0"/>
                  </a:lnTo>
                  <a:lnTo>
                    <a:pt x="345897" y="0"/>
                  </a:lnTo>
                  <a:lnTo>
                    <a:pt x="345897" y="316153"/>
                  </a:lnTo>
                  <a:lnTo>
                    <a:pt x="341020" y="378675"/>
                  </a:lnTo>
                  <a:lnTo>
                    <a:pt x="327329" y="435279"/>
                  </a:lnTo>
                  <a:lnTo>
                    <a:pt x="306247" y="483539"/>
                  </a:lnTo>
                  <a:lnTo>
                    <a:pt x="279184" y="521030"/>
                  </a:lnTo>
                  <a:lnTo>
                    <a:pt x="247548" y="545299"/>
                  </a:lnTo>
                  <a:lnTo>
                    <a:pt x="212763" y="553923"/>
                  </a:lnTo>
                  <a:lnTo>
                    <a:pt x="177876" y="545299"/>
                  </a:lnTo>
                  <a:lnTo>
                    <a:pt x="145999" y="521030"/>
                  </a:lnTo>
                  <a:lnTo>
                    <a:pt x="118618" y="483539"/>
                  </a:lnTo>
                  <a:lnTo>
                    <a:pt x="97218" y="435279"/>
                  </a:lnTo>
                  <a:lnTo>
                    <a:pt x="83286" y="378675"/>
                  </a:lnTo>
                  <a:lnTo>
                    <a:pt x="78308" y="316153"/>
                  </a:lnTo>
                  <a:lnTo>
                    <a:pt x="83197" y="253644"/>
                  </a:lnTo>
                  <a:lnTo>
                    <a:pt x="96926" y="197027"/>
                  </a:lnTo>
                  <a:lnTo>
                    <a:pt x="118122" y="148767"/>
                  </a:lnTo>
                  <a:lnTo>
                    <a:pt x="145415" y="111290"/>
                  </a:lnTo>
                  <a:lnTo>
                    <a:pt x="177419" y="87020"/>
                  </a:lnTo>
                  <a:lnTo>
                    <a:pt x="212763" y="78384"/>
                  </a:lnTo>
                  <a:lnTo>
                    <a:pt x="248005" y="87020"/>
                  </a:lnTo>
                  <a:lnTo>
                    <a:pt x="279768" y="111290"/>
                  </a:lnTo>
                  <a:lnTo>
                    <a:pt x="306743" y="148767"/>
                  </a:lnTo>
                  <a:lnTo>
                    <a:pt x="327621" y="197027"/>
                  </a:lnTo>
                  <a:lnTo>
                    <a:pt x="341109" y="253644"/>
                  </a:lnTo>
                  <a:lnTo>
                    <a:pt x="345897" y="316153"/>
                  </a:lnTo>
                  <a:lnTo>
                    <a:pt x="345897" y="0"/>
                  </a:lnTo>
                  <a:lnTo>
                    <a:pt x="212763" y="0"/>
                  </a:lnTo>
                  <a:lnTo>
                    <a:pt x="173837" y="5003"/>
                  </a:lnTo>
                  <a:lnTo>
                    <a:pt x="137477" y="19431"/>
                  </a:lnTo>
                  <a:lnTo>
                    <a:pt x="104228" y="42494"/>
                  </a:lnTo>
                  <a:lnTo>
                    <a:pt x="74612" y="73355"/>
                  </a:lnTo>
                  <a:lnTo>
                    <a:pt x="49187" y="111201"/>
                  </a:lnTo>
                  <a:lnTo>
                    <a:pt x="28473" y="155232"/>
                  </a:lnTo>
                  <a:lnTo>
                    <a:pt x="13004" y="204609"/>
                  </a:lnTo>
                  <a:lnTo>
                    <a:pt x="3340" y="258521"/>
                  </a:lnTo>
                  <a:lnTo>
                    <a:pt x="0" y="316153"/>
                  </a:lnTo>
                  <a:lnTo>
                    <a:pt x="3340" y="373799"/>
                  </a:lnTo>
                  <a:lnTo>
                    <a:pt x="12992" y="427710"/>
                  </a:lnTo>
                  <a:lnTo>
                    <a:pt x="28422" y="477088"/>
                  </a:lnTo>
                  <a:lnTo>
                    <a:pt x="49072" y="521119"/>
                  </a:lnTo>
                  <a:lnTo>
                    <a:pt x="74396" y="558965"/>
                  </a:lnTo>
                  <a:lnTo>
                    <a:pt x="103835" y="589826"/>
                  </a:lnTo>
                  <a:lnTo>
                    <a:pt x="136867" y="612889"/>
                  </a:lnTo>
                  <a:lnTo>
                    <a:pt x="172910" y="627316"/>
                  </a:lnTo>
                  <a:lnTo>
                    <a:pt x="211455" y="632307"/>
                  </a:lnTo>
                  <a:lnTo>
                    <a:pt x="362864" y="632307"/>
                  </a:lnTo>
                  <a:lnTo>
                    <a:pt x="369493" y="665175"/>
                  </a:lnTo>
                  <a:lnTo>
                    <a:pt x="377710" y="697306"/>
                  </a:lnTo>
                  <a:lnTo>
                    <a:pt x="387667" y="728992"/>
                  </a:lnTo>
                  <a:lnTo>
                    <a:pt x="399415" y="760336"/>
                  </a:lnTo>
                  <a:lnTo>
                    <a:pt x="409854" y="783856"/>
                  </a:lnTo>
                  <a:lnTo>
                    <a:pt x="978992" y="783856"/>
                  </a:lnTo>
                  <a:close/>
                </a:path>
              </a:pathLst>
            </a:custGeom>
            <a:solidFill>
              <a:srgbClr val="6D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477012" y="4776215"/>
            <a:ext cx="11303635" cy="518159"/>
          </a:xfrm>
          <a:custGeom>
            <a:avLst/>
            <a:gdLst/>
            <a:ahLst/>
            <a:cxnLst/>
            <a:rect l="l" t="t" r="r" b="b"/>
            <a:pathLst>
              <a:path w="11303635" h="518160">
                <a:moveTo>
                  <a:pt x="11303508" y="0"/>
                </a:moveTo>
                <a:lnTo>
                  <a:pt x="0" y="0"/>
                </a:lnTo>
                <a:lnTo>
                  <a:pt x="0" y="518160"/>
                </a:lnTo>
                <a:lnTo>
                  <a:pt x="11303508" y="518160"/>
                </a:lnTo>
                <a:lnTo>
                  <a:pt x="11303508" y="0"/>
                </a:lnTo>
                <a:close/>
              </a:path>
            </a:pathLst>
          </a:custGeom>
          <a:solidFill>
            <a:srgbClr val="1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7012" y="4776215"/>
            <a:ext cx="11303635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4079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#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3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5751" y="5505399"/>
            <a:ext cx="107835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Arial"/>
                <a:cs typeface="Arial"/>
              </a:rPr>
              <a:t>Display </a:t>
            </a:r>
            <a:r>
              <a:rPr sz="3200" b="1" dirty="0">
                <a:latin typeface="Arial"/>
                <a:cs typeface="Arial"/>
              </a:rPr>
              <a:t>and/or distribute IEC </a:t>
            </a:r>
            <a:r>
              <a:rPr sz="3200" b="1" spc="-5" dirty="0">
                <a:latin typeface="Arial"/>
                <a:cs typeface="Arial"/>
              </a:rPr>
              <a:t>materials </a:t>
            </a:r>
            <a:r>
              <a:rPr sz="3200" b="1" dirty="0">
                <a:latin typeface="Arial"/>
                <a:cs typeface="Arial"/>
              </a:rPr>
              <a:t>on health,</a:t>
            </a:r>
            <a:r>
              <a:rPr sz="3200" b="1" spc="-17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safety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66404" y="4754089"/>
            <a:ext cx="1259840" cy="546735"/>
            <a:chOff x="466404" y="4754089"/>
            <a:chExt cx="1259840" cy="546735"/>
          </a:xfrm>
        </p:grpSpPr>
        <p:sp>
          <p:nvSpPr>
            <p:cNvPr id="29" name="object 29"/>
            <p:cNvSpPr/>
            <p:nvPr/>
          </p:nvSpPr>
          <p:spPr>
            <a:xfrm>
              <a:off x="466394" y="4767071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73426" y="4936947"/>
              <a:ext cx="68777" cy="6896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89710" y="4754092"/>
              <a:ext cx="636270" cy="545465"/>
            </a:xfrm>
            <a:custGeom>
              <a:avLst/>
              <a:gdLst/>
              <a:ahLst/>
              <a:cxnLst/>
              <a:rect l="l" t="t" r="r" b="b"/>
              <a:pathLst>
                <a:path w="636269" h="545464">
                  <a:moveTo>
                    <a:pt x="85979" y="407746"/>
                  </a:moveTo>
                  <a:lnTo>
                    <a:pt x="68783" y="407746"/>
                  </a:lnTo>
                  <a:lnTo>
                    <a:pt x="68783" y="476707"/>
                  </a:lnTo>
                  <a:lnTo>
                    <a:pt x="85979" y="476707"/>
                  </a:lnTo>
                  <a:lnTo>
                    <a:pt x="85979" y="407746"/>
                  </a:lnTo>
                  <a:close/>
                </a:path>
                <a:path w="636269" h="545464">
                  <a:moveTo>
                    <a:pt x="85979" y="304304"/>
                  </a:moveTo>
                  <a:lnTo>
                    <a:pt x="68783" y="304304"/>
                  </a:lnTo>
                  <a:lnTo>
                    <a:pt x="68783" y="373265"/>
                  </a:lnTo>
                  <a:lnTo>
                    <a:pt x="85979" y="373265"/>
                  </a:lnTo>
                  <a:lnTo>
                    <a:pt x="85979" y="304304"/>
                  </a:lnTo>
                  <a:close/>
                </a:path>
                <a:path w="636269" h="545464">
                  <a:moveTo>
                    <a:pt x="137553" y="407746"/>
                  </a:moveTo>
                  <a:lnTo>
                    <a:pt x="120357" y="407746"/>
                  </a:lnTo>
                  <a:lnTo>
                    <a:pt x="120357" y="476707"/>
                  </a:lnTo>
                  <a:lnTo>
                    <a:pt x="137553" y="476707"/>
                  </a:lnTo>
                  <a:lnTo>
                    <a:pt x="137553" y="407746"/>
                  </a:lnTo>
                  <a:close/>
                </a:path>
                <a:path w="636269" h="545464">
                  <a:moveTo>
                    <a:pt x="137553" y="304304"/>
                  </a:moveTo>
                  <a:lnTo>
                    <a:pt x="120357" y="304304"/>
                  </a:lnTo>
                  <a:lnTo>
                    <a:pt x="120357" y="373265"/>
                  </a:lnTo>
                  <a:lnTo>
                    <a:pt x="137553" y="373265"/>
                  </a:lnTo>
                  <a:lnTo>
                    <a:pt x="137553" y="304304"/>
                  </a:lnTo>
                  <a:close/>
                </a:path>
                <a:path w="636269" h="545464">
                  <a:moveTo>
                    <a:pt x="189141" y="407746"/>
                  </a:moveTo>
                  <a:lnTo>
                    <a:pt x="171945" y="407746"/>
                  </a:lnTo>
                  <a:lnTo>
                    <a:pt x="171945" y="476707"/>
                  </a:lnTo>
                  <a:lnTo>
                    <a:pt x="189141" y="476707"/>
                  </a:lnTo>
                  <a:lnTo>
                    <a:pt x="189141" y="407746"/>
                  </a:lnTo>
                  <a:close/>
                </a:path>
                <a:path w="636269" h="545464">
                  <a:moveTo>
                    <a:pt x="189141" y="304304"/>
                  </a:moveTo>
                  <a:lnTo>
                    <a:pt x="171945" y="304304"/>
                  </a:lnTo>
                  <a:lnTo>
                    <a:pt x="171945" y="373265"/>
                  </a:lnTo>
                  <a:lnTo>
                    <a:pt x="189141" y="373265"/>
                  </a:lnTo>
                  <a:lnTo>
                    <a:pt x="189141" y="304304"/>
                  </a:lnTo>
                  <a:close/>
                </a:path>
                <a:path w="636269" h="545464">
                  <a:moveTo>
                    <a:pt x="378282" y="304304"/>
                  </a:moveTo>
                  <a:lnTo>
                    <a:pt x="257911" y="304304"/>
                  </a:lnTo>
                  <a:lnTo>
                    <a:pt x="257911" y="321538"/>
                  </a:lnTo>
                  <a:lnTo>
                    <a:pt x="378282" y="321538"/>
                  </a:lnTo>
                  <a:lnTo>
                    <a:pt x="378282" y="304304"/>
                  </a:lnTo>
                  <a:close/>
                </a:path>
                <a:path w="636269" h="545464">
                  <a:moveTo>
                    <a:pt x="464248" y="407746"/>
                  </a:moveTo>
                  <a:lnTo>
                    <a:pt x="447052" y="407746"/>
                  </a:lnTo>
                  <a:lnTo>
                    <a:pt x="447052" y="476707"/>
                  </a:lnTo>
                  <a:lnTo>
                    <a:pt x="464248" y="476707"/>
                  </a:lnTo>
                  <a:lnTo>
                    <a:pt x="464248" y="407746"/>
                  </a:lnTo>
                  <a:close/>
                </a:path>
                <a:path w="636269" h="545464">
                  <a:moveTo>
                    <a:pt x="464248" y="304304"/>
                  </a:moveTo>
                  <a:lnTo>
                    <a:pt x="447052" y="304304"/>
                  </a:lnTo>
                  <a:lnTo>
                    <a:pt x="447052" y="373265"/>
                  </a:lnTo>
                  <a:lnTo>
                    <a:pt x="464248" y="373265"/>
                  </a:lnTo>
                  <a:lnTo>
                    <a:pt x="464248" y="304304"/>
                  </a:lnTo>
                  <a:close/>
                </a:path>
                <a:path w="636269" h="545464">
                  <a:moveTo>
                    <a:pt x="515835" y="407746"/>
                  </a:moveTo>
                  <a:lnTo>
                    <a:pt x="498640" y="407746"/>
                  </a:lnTo>
                  <a:lnTo>
                    <a:pt x="498640" y="476707"/>
                  </a:lnTo>
                  <a:lnTo>
                    <a:pt x="515835" y="476707"/>
                  </a:lnTo>
                  <a:lnTo>
                    <a:pt x="515835" y="407746"/>
                  </a:lnTo>
                  <a:close/>
                </a:path>
                <a:path w="636269" h="545464">
                  <a:moveTo>
                    <a:pt x="515835" y="304304"/>
                  </a:moveTo>
                  <a:lnTo>
                    <a:pt x="498640" y="304304"/>
                  </a:lnTo>
                  <a:lnTo>
                    <a:pt x="498640" y="373265"/>
                  </a:lnTo>
                  <a:lnTo>
                    <a:pt x="515835" y="373265"/>
                  </a:lnTo>
                  <a:lnTo>
                    <a:pt x="515835" y="304304"/>
                  </a:lnTo>
                  <a:close/>
                </a:path>
                <a:path w="636269" h="545464">
                  <a:moveTo>
                    <a:pt x="567410" y="407746"/>
                  </a:moveTo>
                  <a:lnTo>
                    <a:pt x="550227" y="407746"/>
                  </a:lnTo>
                  <a:lnTo>
                    <a:pt x="550227" y="476707"/>
                  </a:lnTo>
                  <a:lnTo>
                    <a:pt x="567410" y="476707"/>
                  </a:lnTo>
                  <a:lnTo>
                    <a:pt x="567410" y="407746"/>
                  </a:lnTo>
                  <a:close/>
                </a:path>
                <a:path w="636269" h="545464">
                  <a:moveTo>
                    <a:pt x="567410" y="304304"/>
                  </a:moveTo>
                  <a:lnTo>
                    <a:pt x="550227" y="304304"/>
                  </a:lnTo>
                  <a:lnTo>
                    <a:pt x="550227" y="373265"/>
                  </a:lnTo>
                  <a:lnTo>
                    <a:pt x="567410" y="373265"/>
                  </a:lnTo>
                  <a:lnTo>
                    <a:pt x="567410" y="304304"/>
                  </a:lnTo>
                  <a:close/>
                </a:path>
                <a:path w="636269" h="545464">
                  <a:moveTo>
                    <a:pt x="636206" y="234581"/>
                  </a:moveTo>
                  <a:lnTo>
                    <a:pt x="619010" y="234581"/>
                  </a:lnTo>
                  <a:lnTo>
                    <a:pt x="619010" y="251828"/>
                  </a:lnTo>
                  <a:lnTo>
                    <a:pt x="619010" y="527748"/>
                  </a:lnTo>
                  <a:lnTo>
                    <a:pt x="395478" y="527748"/>
                  </a:lnTo>
                  <a:lnTo>
                    <a:pt x="395478" y="450850"/>
                  </a:lnTo>
                  <a:lnTo>
                    <a:pt x="389394" y="420649"/>
                  </a:lnTo>
                  <a:lnTo>
                    <a:pt x="372808" y="395986"/>
                  </a:lnTo>
                  <a:lnTo>
                    <a:pt x="364705" y="390499"/>
                  </a:lnTo>
                  <a:lnTo>
                    <a:pt x="348221" y="379361"/>
                  </a:lnTo>
                  <a:lnTo>
                    <a:pt x="318096" y="373265"/>
                  </a:lnTo>
                  <a:lnTo>
                    <a:pt x="287985" y="379361"/>
                  </a:lnTo>
                  <a:lnTo>
                    <a:pt x="263385" y="395986"/>
                  </a:lnTo>
                  <a:lnTo>
                    <a:pt x="246799" y="420649"/>
                  </a:lnTo>
                  <a:lnTo>
                    <a:pt x="240728" y="450850"/>
                  </a:lnTo>
                  <a:lnTo>
                    <a:pt x="240728" y="527748"/>
                  </a:lnTo>
                  <a:lnTo>
                    <a:pt x="17195" y="527748"/>
                  </a:lnTo>
                  <a:lnTo>
                    <a:pt x="17195" y="251828"/>
                  </a:lnTo>
                  <a:lnTo>
                    <a:pt x="223532" y="251828"/>
                  </a:lnTo>
                  <a:lnTo>
                    <a:pt x="223532" y="195884"/>
                  </a:lnTo>
                  <a:lnTo>
                    <a:pt x="223545" y="178625"/>
                  </a:lnTo>
                  <a:lnTo>
                    <a:pt x="224358" y="177812"/>
                  </a:lnTo>
                  <a:lnTo>
                    <a:pt x="318096" y="83718"/>
                  </a:lnTo>
                  <a:lnTo>
                    <a:pt x="405638" y="171551"/>
                  </a:lnTo>
                  <a:lnTo>
                    <a:pt x="412661" y="178625"/>
                  </a:lnTo>
                  <a:lnTo>
                    <a:pt x="412661" y="251828"/>
                  </a:lnTo>
                  <a:lnTo>
                    <a:pt x="619010" y="251828"/>
                  </a:lnTo>
                  <a:lnTo>
                    <a:pt x="619010" y="234581"/>
                  </a:lnTo>
                  <a:lnTo>
                    <a:pt x="429856" y="234581"/>
                  </a:lnTo>
                  <a:lnTo>
                    <a:pt x="429856" y="195872"/>
                  </a:lnTo>
                  <a:lnTo>
                    <a:pt x="433438" y="199453"/>
                  </a:lnTo>
                  <a:lnTo>
                    <a:pt x="436981" y="195872"/>
                  </a:lnTo>
                  <a:lnTo>
                    <a:pt x="457593" y="174993"/>
                  </a:lnTo>
                  <a:lnTo>
                    <a:pt x="478231" y="154089"/>
                  </a:lnTo>
                  <a:lnTo>
                    <a:pt x="453745" y="130530"/>
                  </a:lnTo>
                  <a:lnTo>
                    <a:pt x="453745" y="154406"/>
                  </a:lnTo>
                  <a:lnTo>
                    <a:pt x="433412" y="174993"/>
                  </a:lnTo>
                  <a:lnTo>
                    <a:pt x="429920" y="171551"/>
                  </a:lnTo>
                  <a:lnTo>
                    <a:pt x="429856" y="171424"/>
                  </a:lnTo>
                  <a:lnTo>
                    <a:pt x="342379" y="83718"/>
                  </a:lnTo>
                  <a:lnTo>
                    <a:pt x="318096" y="59359"/>
                  </a:lnTo>
                  <a:lnTo>
                    <a:pt x="206336" y="171424"/>
                  </a:lnTo>
                  <a:lnTo>
                    <a:pt x="206336" y="171551"/>
                  </a:lnTo>
                  <a:lnTo>
                    <a:pt x="200050" y="177812"/>
                  </a:lnTo>
                  <a:lnTo>
                    <a:pt x="179120" y="156959"/>
                  </a:lnTo>
                  <a:lnTo>
                    <a:pt x="318096" y="23914"/>
                  </a:lnTo>
                  <a:lnTo>
                    <a:pt x="453745" y="154406"/>
                  </a:lnTo>
                  <a:lnTo>
                    <a:pt x="453745" y="130530"/>
                  </a:lnTo>
                  <a:lnTo>
                    <a:pt x="342938" y="23914"/>
                  </a:lnTo>
                  <a:lnTo>
                    <a:pt x="318096" y="0"/>
                  </a:lnTo>
                  <a:lnTo>
                    <a:pt x="154482" y="156718"/>
                  </a:lnTo>
                  <a:lnTo>
                    <a:pt x="200088" y="202158"/>
                  </a:lnTo>
                  <a:lnTo>
                    <a:pt x="206336" y="195884"/>
                  </a:lnTo>
                  <a:lnTo>
                    <a:pt x="206336" y="234581"/>
                  </a:lnTo>
                  <a:lnTo>
                    <a:pt x="0" y="234581"/>
                  </a:lnTo>
                  <a:lnTo>
                    <a:pt x="0" y="544995"/>
                  </a:lnTo>
                  <a:lnTo>
                    <a:pt x="257911" y="544995"/>
                  </a:lnTo>
                  <a:lnTo>
                    <a:pt x="257911" y="527748"/>
                  </a:lnTo>
                  <a:lnTo>
                    <a:pt x="257911" y="450850"/>
                  </a:lnTo>
                  <a:lnTo>
                    <a:pt x="262648" y="427355"/>
                  </a:lnTo>
                  <a:lnTo>
                    <a:pt x="275539" y="408178"/>
                  </a:lnTo>
                  <a:lnTo>
                    <a:pt x="294678" y="395236"/>
                  </a:lnTo>
                  <a:lnTo>
                    <a:pt x="318096" y="390499"/>
                  </a:lnTo>
                  <a:lnTo>
                    <a:pt x="341528" y="395236"/>
                  </a:lnTo>
                  <a:lnTo>
                    <a:pt x="360654" y="408178"/>
                  </a:lnTo>
                  <a:lnTo>
                    <a:pt x="373545" y="427355"/>
                  </a:lnTo>
                  <a:lnTo>
                    <a:pt x="378282" y="450850"/>
                  </a:lnTo>
                  <a:lnTo>
                    <a:pt x="378282" y="544995"/>
                  </a:lnTo>
                  <a:lnTo>
                    <a:pt x="636206" y="544995"/>
                  </a:lnTo>
                  <a:lnTo>
                    <a:pt x="636206" y="527748"/>
                  </a:lnTo>
                  <a:lnTo>
                    <a:pt x="636206" y="2345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6650" y="117093"/>
            <a:ext cx="5729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Physical</a:t>
            </a:r>
            <a:r>
              <a:rPr spc="-20" dirty="0"/>
              <a:t> </a:t>
            </a:r>
            <a:r>
              <a:rPr spc="-10" dirty="0"/>
              <a:t>Arrangements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90045" cy="1841500"/>
            <a:chOff x="0" y="0"/>
            <a:chExt cx="11790045" cy="1841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24355"/>
              <a:ext cx="11305540" cy="516890"/>
            </a:xfrm>
            <a:custGeom>
              <a:avLst/>
              <a:gdLst/>
              <a:ahLst/>
              <a:cxnLst/>
              <a:rect l="l" t="t" r="r" b="b"/>
              <a:pathLst>
                <a:path w="11305540" h="516889">
                  <a:moveTo>
                    <a:pt x="11305032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5032" y="516636"/>
                  </a:lnTo>
                  <a:lnTo>
                    <a:pt x="11305032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24355"/>
            <a:ext cx="1130554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1508" rIns="0" bIns="0" rtlCol="0">
            <a:spAutoFit/>
          </a:bodyPr>
          <a:lstStyle/>
          <a:p>
            <a:pPr marL="108585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Create and </a:t>
            </a:r>
            <a:r>
              <a:rPr spc="-5" dirty="0"/>
              <a:t>operate </a:t>
            </a:r>
            <a:r>
              <a:rPr dirty="0"/>
              <a:t>a </a:t>
            </a:r>
            <a:r>
              <a:rPr spc="-5" dirty="0"/>
              <a:t>common area </a:t>
            </a:r>
            <a:r>
              <a:rPr dirty="0"/>
              <a:t>for </a:t>
            </a:r>
            <a:r>
              <a:rPr spc="-5" dirty="0"/>
              <a:t>accommodating  </a:t>
            </a:r>
            <a:r>
              <a:rPr dirty="0"/>
              <a:t>visitors and clients, as </a:t>
            </a:r>
            <a:r>
              <a:rPr spc="-5" dirty="0"/>
              <a:t>well </a:t>
            </a:r>
            <a:r>
              <a:rPr dirty="0"/>
              <a:t>as </a:t>
            </a:r>
            <a:r>
              <a:rPr spc="-5" dirty="0"/>
              <a:t>designated areas </a:t>
            </a:r>
            <a:r>
              <a:rPr dirty="0"/>
              <a:t>for</a:t>
            </a:r>
            <a:r>
              <a:rPr spc="-185" dirty="0"/>
              <a:t> </a:t>
            </a:r>
            <a:r>
              <a:rPr dirty="0"/>
              <a:t>high-  risk groups (w/ appropriate prevention</a:t>
            </a:r>
            <a:r>
              <a:rPr spc="-160" dirty="0"/>
              <a:t> </a:t>
            </a:r>
            <a:r>
              <a:rPr spc="-5" dirty="0"/>
              <a:t>measures)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74024" y="1301958"/>
            <a:ext cx="1259840" cy="546735"/>
            <a:chOff x="474024" y="1301958"/>
            <a:chExt cx="1259840" cy="546735"/>
          </a:xfrm>
        </p:grpSpPr>
        <p:sp>
          <p:nvSpPr>
            <p:cNvPr id="9" name="object 9"/>
            <p:cNvSpPr/>
            <p:nvPr/>
          </p:nvSpPr>
          <p:spPr>
            <a:xfrm>
              <a:off x="474014" y="1315211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1046" y="148448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7330" y="130196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4">
                  <a:moveTo>
                    <a:pt x="378282" y="303733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33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33"/>
                  </a:moveTo>
                  <a:lnTo>
                    <a:pt x="447052" y="303733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33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33"/>
                  </a:moveTo>
                  <a:lnTo>
                    <a:pt x="498640" y="303733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33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33"/>
                  </a:moveTo>
                  <a:lnTo>
                    <a:pt x="550227" y="303733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33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14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14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84631" y="3631691"/>
            <a:ext cx="11305540" cy="518159"/>
          </a:xfrm>
          <a:custGeom>
            <a:avLst/>
            <a:gdLst/>
            <a:ahLst/>
            <a:cxnLst/>
            <a:rect l="l" t="t" r="r" b="b"/>
            <a:pathLst>
              <a:path w="11305540" h="518160">
                <a:moveTo>
                  <a:pt x="11305032" y="0"/>
                </a:moveTo>
                <a:lnTo>
                  <a:pt x="0" y="0"/>
                </a:lnTo>
                <a:lnTo>
                  <a:pt x="0" y="518160"/>
                </a:lnTo>
                <a:lnTo>
                  <a:pt x="11305032" y="518160"/>
                </a:lnTo>
                <a:lnTo>
                  <a:pt x="11305032" y="0"/>
                </a:lnTo>
                <a:close/>
              </a:path>
            </a:pathLst>
          </a:custGeom>
          <a:solidFill>
            <a:srgbClr val="1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4631" y="3631691"/>
            <a:ext cx="11305540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9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3676" y="4200905"/>
            <a:ext cx="8866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Ensure </a:t>
            </a:r>
            <a:r>
              <a:rPr sz="3200" b="1" spc="-5" dirty="0">
                <a:latin typeface="Arial"/>
                <a:cs typeface="Arial"/>
              </a:rPr>
              <a:t>set </a:t>
            </a:r>
            <a:r>
              <a:rPr sz="3200" b="1" dirty="0">
                <a:latin typeface="Arial"/>
                <a:cs typeface="Arial"/>
              </a:rPr>
              <a:t>up of </a:t>
            </a:r>
            <a:r>
              <a:rPr sz="3200" b="1" spc="-5" dirty="0">
                <a:latin typeface="Arial"/>
                <a:cs typeface="Arial"/>
              </a:rPr>
              <a:t>Materials Recovery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Facilities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4024" y="3610818"/>
            <a:ext cx="1259840" cy="545465"/>
            <a:chOff x="474024" y="3610818"/>
            <a:chExt cx="1259840" cy="545465"/>
          </a:xfrm>
        </p:grpSpPr>
        <p:sp>
          <p:nvSpPr>
            <p:cNvPr id="16" name="object 16"/>
            <p:cNvSpPr/>
            <p:nvPr/>
          </p:nvSpPr>
          <p:spPr>
            <a:xfrm>
              <a:off x="474014" y="3622547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81046" y="379334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7330" y="361082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5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5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5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5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5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5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5">
                  <a:moveTo>
                    <a:pt x="378282" y="303745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5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5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5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5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5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5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5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484631" y="5058155"/>
            <a:ext cx="11305540" cy="518159"/>
          </a:xfrm>
          <a:custGeom>
            <a:avLst/>
            <a:gdLst/>
            <a:ahLst/>
            <a:cxnLst/>
            <a:rect l="l" t="t" r="r" b="b"/>
            <a:pathLst>
              <a:path w="11305540" h="518160">
                <a:moveTo>
                  <a:pt x="11305032" y="0"/>
                </a:moveTo>
                <a:lnTo>
                  <a:pt x="0" y="0"/>
                </a:lnTo>
                <a:lnTo>
                  <a:pt x="0" y="518160"/>
                </a:lnTo>
                <a:lnTo>
                  <a:pt x="11305032" y="518160"/>
                </a:lnTo>
                <a:lnTo>
                  <a:pt x="11305032" y="0"/>
                </a:lnTo>
                <a:close/>
              </a:path>
            </a:pathLst>
          </a:custGeom>
          <a:solidFill>
            <a:srgbClr val="1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4631" y="5058155"/>
            <a:ext cx="11305540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9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3676" y="5675477"/>
            <a:ext cx="101746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Ensure </a:t>
            </a:r>
            <a:r>
              <a:rPr sz="3200" b="1" spc="-5" dirty="0">
                <a:latin typeface="Arial"/>
                <a:cs typeface="Arial"/>
              </a:rPr>
              <a:t>availability </a:t>
            </a:r>
            <a:r>
              <a:rPr sz="3200" b="1" dirty="0">
                <a:latin typeface="Arial"/>
                <a:cs typeface="Arial"/>
              </a:rPr>
              <a:t>of ICT </a:t>
            </a:r>
            <a:r>
              <a:rPr sz="3200" b="1" spc="-5" dirty="0">
                <a:latin typeface="Arial"/>
                <a:cs typeface="Arial"/>
              </a:rPr>
              <a:t>infrastructure </a:t>
            </a:r>
            <a:r>
              <a:rPr sz="3200" b="1" dirty="0">
                <a:latin typeface="Arial"/>
                <a:cs typeface="Arial"/>
              </a:rPr>
              <a:t>and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facilities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4014" y="5033771"/>
            <a:ext cx="636270" cy="534035"/>
          </a:xfrm>
          <a:custGeom>
            <a:avLst/>
            <a:gdLst/>
            <a:ahLst/>
            <a:cxnLst/>
            <a:rect l="l" t="t" r="r" b="b"/>
            <a:pathLst>
              <a:path w="636269" h="534035">
                <a:moveTo>
                  <a:pt x="94589" y="395960"/>
                </a:moveTo>
                <a:lnTo>
                  <a:pt x="60198" y="395960"/>
                </a:lnTo>
                <a:lnTo>
                  <a:pt x="60198" y="430390"/>
                </a:lnTo>
                <a:lnTo>
                  <a:pt x="94589" y="430390"/>
                </a:lnTo>
                <a:lnTo>
                  <a:pt x="94589" y="395960"/>
                </a:lnTo>
                <a:close/>
              </a:path>
              <a:path w="636269" h="534035">
                <a:moveTo>
                  <a:pt x="94589" y="326974"/>
                </a:moveTo>
                <a:lnTo>
                  <a:pt x="60198" y="326974"/>
                </a:lnTo>
                <a:lnTo>
                  <a:pt x="60198" y="361403"/>
                </a:lnTo>
                <a:lnTo>
                  <a:pt x="94589" y="361403"/>
                </a:lnTo>
                <a:lnTo>
                  <a:pt x="94589" y="326974"/>
                </a:lnTo>
                <a:close/>
              </a:path>
              <a:path w="636269" h="534035">
                <a:moveTo>
                  <a:pt x="94589" y="258140"/>
                </a:moveTo>
                <a:lnTo>
                  <a:pt x="60198" y="258140"/>
                </a:lnTo>
                <a:lnTo>
                  <a:pt x="60198" y="292569"/>
                </a:lnTo>
                <a:lnTo>
                  <a:pt x="94589" y="292569"/>
                </a:lnTo>
                <a:lnTo>
                  <a:pt x="94589" y="258140"/>
                </a:lnTo>
                <a:close/>
              </a:path>
              <a:path w="636269" h="534035">
                <a:moveTo>
                  <a:pt x="163360" y="395960"/>
                </a:moveTo>
                <a:lnTo>
                  <a:pt x="128968" y="395960"/>
                </a:lnTo>
                <a:lnTo>
                  <a:pt x="128968" y="430390"/>
                </a:lnTo>
                <a:lnTo>
                  <a:pt x="163360" y="430390"/>
                </a:lnTo>
                <a:lnTo>
                  <a:pt x="163360" y="395960"/>
                </a:lnTo>
                <a:close/>
              </a:path>
              <a:path w="636269" h="534035">
                <a:moveTo>
                  <a:pt x="163360" y="326974"/>
                </a:moveTo>
                <a:lnTo>
                  <a:pt x="128968" y="326974"/>
                </a:lnTo>
                <a:lnTo>
                  <a:pt x="128968" y="361403"/>
                </a:lnTo>
                <a:lnTo>
                  <a:pt x="163360" y="361403"/>
                </a:lnTo>
                <a:lnTo>
                  <a:pt x="163360" y="326974"/>
                </a:lnTo>
                <a:close/>
              </a:path>
              <a:path w="636269" h="534035">
                <a:moveTo>
                  <a:pt x="163360" y="258140"/>
                </a:moveTo>
                <a:lnTo>
                  <a:pt x="128968" y="258140"/>
                </a:lnTo>
                <a:lnTo>
                  <a:pt x="128968" y="292569"/>
                </a:lnTo>
                <a:lnTo>
                  <a:pt x="163360" y="292569"/>
                </a:lnTo>
                <a:lnTo>
                  <a:pt x="163360" y="258140"/>
                </a:lnTo>
                <a:close/>
              </a:path>
              <a:path w="636269" h="534035">
                <a:moveTo>
                  <a:pt x="189141" y="129222"/>
                </a:moveTo>
                <a:lnTo>
                  <a:pt x="154749" y="129222"/>
                </a:lnTo>
                <a:lnTo>
                  <a:pt x="154749" y="163652"/>
                </a:lnTo>
                <a:lnTo>
                  <a:pt x="189141" y="163652"/>
                </a:lnTo>
                <a:lnTo>
                  <a:pt x="189141" y="129222"/>
                </a:lnTo>
                <a:close/>
              </a:path>
              <a:path w="636269" h="534035">
                <a:moveTo>
                  <a:pt x="189141" y="60236"/>
                </a:moveTo>
                <a:lnTo>
                  <a:pt x="154749" y="60236"/>
                </a:lnTo>
                <a:lnTo>
                  <a:pt x="154749" y="94665"/>
                </a:lnTo>
                <a:lnTo>
                  <a:pt x="189141" y="94665"/>
                </a:lnTo>
                <a:lnTo>
                  <a:pt x="189141" y="60236"/>
                </a:lnTo>
                <a:close/>
              </a:path>
              <a:path w="636269" h="534035">
                <a:moveTo>
                  <a:pt x="257911" y="129222"/>
                </a:moveTo>
                <a:lnTo>
                  <a:pt x="223532" y="129222"/>
                </a:lnTo>
                <a:lnTo>
                  <a:pt x="223532" y="163652"/>
                </a:lnTo>
                <a:lnTo>
                  <a:pt x="257911" y="163652"/>
                </a:lnTo>
                <a:lnTo>
                  <a:pt x="257911" y="129222"/>
                </a:lnTo>
                <a:close/>
              </a:path>
              <a:path w="636269" h="534035">
                <a:moveTo>
                  <a:pt x="257911" y="60236"/>
                </a:moveTo>
                <a:lnTo>
                  <a:pt x="223532" y="60236"/>
                </a:lnTo>
                <a:lnTo>
                  <a:pt x="223532" y="94665"/>
                </a:lnTo>
                <a:lnTo>
                  <a:pt x="257911" y="94665"/>
                </a:lnTo>
                <a:lnTo>
                  <a:pt x="257911" y="60236"/>
                </a:lnTo>
                <a:close/>
              </a:path>
              <a:path w="636269" h="534035">
                <a:moveTo>
                  <a:pt x="300901" y="395960"/>
                </a:moveTo>
                <a:lnTo>
                  <a:pt x="266509" y="395960"/>
                </a:lnTo>
                <a:lnTo>
                  <a:pt x="266509" y="430390"/>
                </a:lnTo>
                <a:lnTo>
                  <a:pt x="300901" y="430390"/>
                </a:lnTo>
                <a:lnTo>
                  <a:pt x="300901" y="395960"/>
                </a:lnTo>
                <a:close/>
              </a:path>
              <a:path w="636269" h="534035">
                <a:moveTo>
                  <a:pt x="300901" y="326974"/>
                </a:moveTo>
                <a:lnTo>
                  <a:pt x="266509" y="326974"/>
                </a:lnTo>
                <a:lnTo>
                  <a:pt x="266509" y="361403"/>
                </a:lnTo>
                <a:lnTo>
                  <a:pt x="300901" y="361403"/>
                </a:lnTo>
                <a:lnTo>
                  <a:pt x="300901" y="326974"/>
                </a:lnTo>
                <a:close/>
              </a:path>
              <a:path w="636269" h="534035">
                <a:moveTo>
                  <a:pt x="369684" y="395960"/>
                </a:moveTo>
                <a:lnTo>
                  <a:pt x="335292" y="395960"/>
                </a:lnTo>
                <a:lnTo>
                  <a:pt x="335292" y="430390"/>
                </a:lnTo>
                <a:lnTo>
                  <a:pt x="369684" y="430390"/>
                </a:lnTo>
                <a:lnTo>
                  <a:pt x="369684" y="395960"/>
                </a:lnTo>
                <a:close/>
              </a:path>
              <a:path w="636269" h="534035">
                <a:moveTo>
                  <a:pt x="369684" y="326974"/>
                </a:moveTo>
                <a:lnTo>
                  <a:pt x="335292" y="326974"/>
                </a:lnTo>
                <a:lnTo>
                  <a:pt x="335292" y="361403"/>
                </a:lnTo>
                <a:lnTo>
                  <a:pt x="369684" y="361403"/>
                </a:lnTo>
                <a:lnTo>
                  <a:pt x="369684" y="326974"/>
                </a:lnTo>
                <a:close/>
              </a:path>
              <a:path w="636269" h="534035">
                <a:moveTo>
                  <a:pt x="507238" y="395960"/>
                </a:moveTo>
                <a:lnTo>
                  <a:pt x="472846" y="395960"/>
                </a:lnTo>
                <a:lnTo>
                  <a:pt x="472846" y="430390"/>
                </a:lnTo>
                <a:lnTo>
                  <a:pt x="507238" y="430390"/>
                </a:lnTo>
                <a:lnTo>
                  <a:pt x="507238" y="395960"/>
                </a:lnTo>
                <a:close/>
              </a:path>
              <a:path w="636269" h="534035">
                <a:moveTo>
                  <a:pt x="507238" y="326974"/>
                </a:moveTo>
                <a:lnTo>
                  <a:pt x="472846" y="326974"/>
                </a:lnTo>
                <a:lnTo>
                  <a:pt x="472846" y="361403"/>
                </a:lnTo>
                <a:lnTo>
                  <a:pt x="507238" y="361403"/>
                </a:lnTo>
                <a:lnTo>
                  <a:pt x="507238" y="326974"/>
                </a:lnTo>
                <a:close/>
              </a:path>
              <a:path w="636269" h="534035">
                <a:moveTo>
                  <a:pt x="507238" y="258140"/>
                </a:moveTo>
                <a:lnTo>
                  <a:pt x="472846" y="258140"/>
                </a:lnTo>
                <a:lnTo>
                  <a:pt x="472846" y="292569"/>
                </a:lnTo>
                <a:lnTo>
                  <a:pt x="507238" y="292569"/>
                </a:lnTo>
                <a:lnTo>
                  <a:pt x="507238" y="258140"/>
                </a:lnTo>
                <a:close/>
              </a:path>
              <a:path w="636269" h="534035">
                <a:moveTo>
                  <a:pt x="507238" y="189445"/>
                </a:moveTo>
                <a:lnTo>
                  <a:pt x="472846" y="189445"/>
                </a:lnTo>
                <a:lnTo>
                  <a:pt x="472846" y="223875"/>
                </a:lnTo>
                <a:lnTo>
                  <a:pt x="507238" y="223875"/>
                </a:lnTo>
                <a:lnTo>
                  <a:pt x="507238" y="189445"/>
                </a:lnTo>
                <a:close/>
              </a:path>
              <a:path w="636269" h="534035">
                <a:moveTo>
                  <a:pt x="507238" y="120459"/>
                </a:moveTo>
                <a:lnTo>
                  <a:pt x="472846" y="120459"/>
                </a:lnTo>
                <a:lnTo>
                  <a:pt x="472846" y="154889"/>
                </a:lnTo>
                <a:lnTo>
                  <a:pt x="507238" y="154889"/>
                </a:lnTo>
                <a:lnTo>
                  <a:pt x="507238" y="120459"/>
                </a:lnTo>
                <a:close/>
              </a:path>
              <a:path w="636269" h="534035">
                <a:moveTo>
                  <a:pt x="576008" y="395960"/>
                </a:moveTo>
                <a:lnTo>
                  <a:pt x="541629" y="395960"/>
                </a:lnTo>
                <a:lnTo>
                  <a:pt x="541629" y="430390"/>
                </a:lnTo>
                <a:lnTo>
                  <a:pt x="576008" y="430390"/>
                </a:lnTo>
                <a:lnTo>
                  <a:pt x="576008" y="395960"/>
                </a:lnTo>
                <a:close/>
              </a:path>
              <a:path w="636269" h="534035">
                <a:moveTo>
                  <a:pt x="576008" y="326974"/>
                </a:moveTo>
                <a:lnTo>
                  <a:pt x="541629" y="326974"/>
                </a:lnTo>
                <a:lnTo>
                  <a:pt x="541629" y="361403"/>
                </a:lnTo>
                <a:lnTo>
                  <a:pt x="576008" y="361403"/>
                </a:lnTo>
                <a:lnTo>
                  <a:pt x="576008" y="326974"/>
                </a:lnTo>
                <a:close/>
              </a:path>
              <a:path w="636269" h="534035">
                <a:moveTo>
                  <a:pt x="576008" y="258140"/>
                </a:moveTo>
                <a:lnTo>
                  <a:pt x="541629" y="258140"/>
                </a:lnTo>
                <a:lnTo>
                  <a:pt x="541629" y="292569"/>
                </a:lnTo>
                <a:lnTo>
                  <a:pt x="576008" y="292569"/>
                </a:lnTo>
                <a:lnTo>
                  <a:pt x="576008" y="258140"/>
                </a:lnTo>
                <a:close/>
              </a:path>
              <a:path w="636269" h="534035">
                <a:moveTo>
                  <a:pt x="576008" y="189445"/>
                </a:moveTo>
                <a:lnTo>
                  <a:pt x="541629" y="189445"/>
                </a:lnTo>
                <a:lnTo>
                  <a:pt x="541629" y="223875"/>
                </a:lnTo>
                <a:lnTo>
                  <a:pt x="576008" y="223875"/>
                </a:lnTo>
                <a:lnTo>
                  <a:pt x="576008" y="189445"/>
                </a:lnTo>
                <a:close/>
              </a:path>
              <a:path w="636269" h="534035">
                <a:moveTo>
                  <a:pt x="576008" y="120459"/>
                </a:moveTo>
                <a:lnTo>
                  <a:pt x="541629" y="120459"/>
                </a:lnTo>
                <a:lnTo>
                  <a:pt x="541629" y="154889"/>
                </a:lnTo>
                <a:lnTo>
                  <a:pt x="576008" y="154889"/>
                </a:lnTo>
                <a:lnTo>
                  <a:pt x="576008" y="120459"/>
                </a:lnTo>
                <a:close/>
              </a:path>
              <a:path w="636269" h="534035">
                <a:moveTo>
                  <a:pt x="636206" y="69837"/>
                </a:moveTo>
                <a:lnTo>
                  <a:pt x="619010" y="67691"/>
                </a:lnTo>
                <a:lnTo>
                  <a:pt x="619010" y="85039"/>
                </a:lnTo>
                <a:lnTo>
                  <a:pt x="619010" y="516280"/>
                </a:lnTo>
                <a:lnTo>
                  <a:pt x="541629" y="516280"/>
                </a:lnTo>
                <a:lnTo>
                  <a:pt x="541629" y="464642"/>
                </a:lnTo>
                <a:lnTo>
                  <a:pt x="507238" y="464642"/>
                </a:lnTo>
                <a:lnTo>
                  <a:pt x="507238" y="516280"/>
                </a:lnTo>
                <a:lnTo>
                  <a:pt x="429856" y="516280"/>
                </a:lnTo>
                <a:lnTo>
                  <a:pt x="429856" y="283946"/>
                </a:lnTo>
                <a:lnTo>
                  <a:pt x="429856" y="266738"/>
                </a:lnTo>
                <a:lnTo>
                  <a:pt x="429856" y="61379"/>
                </a:lnTo>
                <a:lnTo>
                  <a:pt x="619010" y="85039"/>
                </a:lnTo>
                <a:lnTo>
                  <a:pt x="619010" y="67691"/>
                </a:lnTo>
                <a:lnTo>
                  <a:pt x="568515" y="61379"/>
                </a:lnTo>
                <a:lnTo>
                  <a:pt x="412661" y="41871"/>
                </a:lnTo>
                <a:lnTo>
                  <a:pt x="412661" y="266738"/>
                </a:lnTo>
                <a:lnTo>
                  <a:pt x="412661" y="283946"/>
                </a:lnTo>
                <a:lnTo>
                  <a:pt x="412661" y="516280"/>
                </a:lnTo>
                <a:lnTo>
                  <a:pt x="335292" y="516280"/>
                </a:lnTo>
                <a:lnTo>
                  <a:pt x="335292" y="464642"/>
                </a:lnTo>
                <a:lnTo>
                  <a:pt x="300901" y="464642"/>
                </a:lnTo>
                <a:lnTo>
                  <a:pt x="300901" y="516280"/>
                </a:lnTo>
                <a:lnTo>
                  <a:pt x="223532" y="516280"/>
                </a:lnTo>
                <a:lnTo>
                  <a:pt x="223532" y="283946"/>
                </a:lnTo>
                <a:lnTo>
                  <a:pt x="412661" y="283946"/>
                </a:lnTo>
                <a:lnTo>
                  <a:pt x="412661" y="266738"/>
                </a:lnTo>
                <a:lnTo>
                  <a:pt x="318096" y="266738"/>
                </a:lnTo>
                <a:lnTo>
                  <a:pt x="318096" y="17208"/>
                </a:lnTo>
                <a:lnTo>
                  <a:pt x="318096" y="0"/>
                </a:lnTo>
                <a:lnTo>
                  <a:pt x="300901" y="0"/>
                </a:lnTo>
                <a:lnTo>
                  <a:pt x="300901" y="17208"/>
                </a:lnTo>
                <a:lnTo>
                  <a:pt x="300901" y="266738"/>
                </a:lnTo>
                <a:lnTo>
                  <a:pt x="223532" y="266738"/>
                </a:lnTo>
                <a:lnTo>
                  <a:pt x="223532" y="215112"/>
                </a:lnTo>
                <a:lnTo>
                  <a:pt x="223532" y="197904"/>
                </a:lnTo>
                <a:lnTo>
                  <a:pt x="206336" y="197904"/>
                </a:lnTo>
                <a:lnTo>
                  <a:pt x="206336" y="215112"/>
                </a:lnTo>
                <a:lnTo>
                  <a:pt x="206336" y="516280"/>
                </a:lnTo>
                <a:lnTo>
                  <a:pt x="128955" y="516280"/>
                </a:lnTo>
                <a:lnTo>
                  <a:pt x="128955" y="464642"/>
                </a:lnTo>
                <a:lnTo>
                  <a:pt x="94576" y="464642"/>
                </a:lnTo>
                <a:lnTo>
                  <a:pt x="94576" y="516280"/>
                </a:lnTo>
                <a:lnTo>
                  <a:pt x="17195" y="516280"/>
                </a:lnTo>
                <a:lnTo>
                  <a:pt x="17195" y="215112"/>
                </a:lnTo>
                <a:lnTo>
                  <a:pt x="206336" y="215112"/>
                </a:lnTo>
                <a:lnTo>
                  <a:pt x="206336" y="197904"/>
                </a:lnTo>
                <a:lnTo>
                  <a:pt x="111760" y="197904"/>
                </a:lnTo>
                <a:lnTo>
                  <a:pt x="111760" y="17208"/>
                </a:lnTo>
                <a:lnTo>
                  <a:pt x="300901" y="17208"/>
                </a:lnTo>
                <a:lnTo>
                  <a:pt x="300901" y="0"/>
                </a:lnTo>
                <a:lnTo>
                  <a:pt x="94576" y="0"/>
                </a:lnTo>
                <a:lnTo>
                  <a:pt x="94576" y="197904"/>
                </a:lnTo>
                <a:lnTo>
                  <a:pt x="0" y="197904"/>
                </a:lnTo>
                <a:lnTo>
                  <a:pt x="0" y="533488"/>
                </a:lnTo>
                <a:lnTo>
                  <a:pt x="636206" y="533488"/>
                </a:lnTo>
                <a:lnTo>
                  <a:pt x="636206" y="516280"/>
                </a:lnTo>
                <a:lnTo>
                  <a:pt x="636206" y="698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6650" y="117093"/>
            <a:ext cx="5729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Physical</a:t>
            </a:r>
            <a:r>
              <a:rPr spc="-20" dirty="0"/>
              <a:t> </a:t>
            </a:r>
            <a:r>
              <a:rPr spc="-10" dirty="0"/>
              <a:t>Arrangements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90045" cy="1841500"/>
            <a:chOff x="0" y="0"/>
            <a:chExt cx="11790045" cy="1841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24355"/>
              <a:ext cx="11305540" cy="516890"/>
            </a:xfrm>
            <a:custGeom>
              <a:avLst/>
              <a:gdLst/>
              <a:ahLst/>
              <a:cxnLst/>
              <a:rect l="l" t="t" r="r" b="b"/>
              <a:pathLst>
                <a:path w="11305540" h="516889">
                  <a:moveTo>
                    <a:pt x="11305032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5032" y="516636"/>
                  </a:lnTo>
                  <a:lnTo>
                    <a:pt x="11305032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24355"/>
            <a:ext cx="1130554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MEASURES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31, 32,</a:t>
            </a:r>
            <a:r>
              <a:rPr sz="3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676" y="2052015"/>
            <a:ext cx="9450705" cy="4111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"/>
              <a:tabLst>
                <a:tab pos="469900" algn="l"/>
              </a:tabLst>
            </a:pPr>
            <a:r>
              <a:rPr sz="3200" b="1" dirty="0">
                <a:latin typeface="Arial"/>
                <a:cs typeface="Arial"/>
              </a:rPr>
              <a:t>School or office clinic for basic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services</a:t>
            </a:r>
            <a:endParaRPr sz="3200">
              <a:latin typeface="Arial"/>
              <a:cs typeface="Arial"/>
            </a:endParaRPr>
          </a:p>
          <a:p>
            <a:pPr marL="927100" lvl="1" indent="-457834">
              <a:lnSpc>
                <a:spcPct val="100000"/>
              </a:lnSpc>
              <a:spcBef>
                <a:spcPts val="35"/>
              </a:spcBef>
              <a:buFont typeface="Wingdings"/>
              <a:buChar char=""/>
              <a:tabLst>
                <a:tab pos="927100" algn="l"/>
                <a:tab pos="927735" algn="l"/>
              </a:tabLst>
            </a:pPr>
            <a:r>
              <a:rPr sz="2400" spc="-5" dirty="0">
                <a:latin typeface="Arial"/>
                <a:cs typeface="Arial"/>
              </a:rPr>
              <a:t>Health assessment and physical examination as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needed</a:t>
            </a:r>
            <a:endParaRPr sz="2400">
              <a:latin typeface="Arial"/>
              <a:cs typeface="Arial"/>
            </a:endParaRPr>
          </a:p>
          <a:p>
            <a:pPr marL="927100" lvl="1" indent="-457834">
              <a:lnSpc>
                <a:spcPct val="100000"/>
              </a:lnSpc>
              <a:buFont typeface="Wingdings"/>
              <a:buChar char=""/>
              <a:tabLst>
                <a:tab pos="927100" algn="l"/>
                <a:tab pos="927735" algn="l"/>
              </a:tabLst>
            </a:pPr>
            <a:r>
              <a:rPr sz="2400" spc="-5" dirty="0">
                <a:latin typeface="Arial"/>
                <a:cs typeface="Arial"/>
              </a:rPr>
              <a:t>Appropriate intervention, </a:t>
            </a:r>
            <a:r>
              <a:rPr sz="2400" dirty="0">
                <a:latin typeface="Arial"/>
                <a:cs typeface="Arial"/>
              </a:rPr>
              <a:t>first </a:t>
            </a:r>
            <a:r>
              <a:rPr sz="2400" spc="-10" dirty="0">
                <a:latin typeface="Arial"/>
                <a:cs typeface="Arial"/>
              </a:rPr>
              <a:t>aid,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treatment</a:t>
            </a:r>
            <a:endParaRPr sz="2400">
              <a:latin typeface="Arial"/>
              <a:cs typeface="Arial"/>
            </a:endParaRPr>
          </a:p>
          <a:p>
            <a:pPr marL="927100" marR="1992630" lvl="1" indent="-457834">
              <a:lnSpc>
                <a:spcPct val="100000"/>
              </a:lnSpc>
              <a:buFont typeface="Wingdings"/>
              <a:buChar char=""/>
              <a:tabLst>
                <a:tab pos="927100" algn="l"/>
                <a:tab pos="927735" algn="l"/>
              </a:tabLst>
            </a:pPr>
            <a:r>
              <a:rPr sz="2400" spc="-5" dirty="0">
                <a:latin typeface="Arial"/>
                <a:cs typeface="Arial"/>
              </a:rPr>
              <a:t>Proper management </a:t>
            </a:r>
            <a:r>
              <a:rPr sz="2400" dirty="0">
                <a:latin typeface="Arial"/>
                <a:cs typeface="Arial"/>
              </a:rPr>
              <a:t>of symptoms, </a:t>
            </a:r>
            <a:r>
              <a:rPr sz="2400" spc="-5" dirty="0">
                <a:latin typeface="Arial"/>
                <a:cs typeface="Arial"/>
              </a:rPr>
              <a:t>including  recommendation </a:t>
            </a:r>
            <a:r>
              <a:rPr sz="2400" dirty="0">
                <a:latin typeface="Arial"/>
                <a:cs typeface="Arial"/>
              </a:rPr>
              <a:t>to take </a:t>
            </a:r>
            <a:r>
              <a:rPr sz="2400" spc="-5" dirty="0">
                <a:latin typeface="Arial"/>
                <a:cs typeface="Arial"/>
              </a:rPr>
              <a:t>necessary </a:t>
            </a:r>
            <a:r>
              <a:rPr sz="2400" dirty="0">
                <a:latin typeface="Arial"/>
                <a:cs typeface="Arial"/>
              </a:rPr>
              <a:t>rest at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home</a:t>
            </a:r>
            <a:endParaRPr sz="2400">
              <a:latin typeface="Arial"/>
              <a:cs typeface="Arial"/>
            </a:endParaRPr>
          </a:p>
          <a:p>
            <a:pPr marL="927100" lvl="1" indent="-457834">
              <a:lnSpc>
                <a:spcPct val="100000"/>
              </a:lnSpc>
              <a:buFont typeface="Wingdings"/>
              <a:buChar char=""/>
              <a:tabLst>
                <a:tab pos="927100" algn="l"/>
                <a:tab pos="927735" algn="l"/>
              </a:tabLst>
            </a:pPr>
            <a:r>
              <a:rPr sz="2400" spc="-5" dirty="0">
                <a:latin typeface="Arial"/>
                <a:cs typeface="Arial"/>
              </a:rPr>
              <a:t>Referral and follow-up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appropriate health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facilities</a:t>
            </a:r>
            <a:endParaRPr sz="2400">
              <a:latin typeface="Arial"/>
              <a:cs typeface="Arial"/>
            </a:endParaRPr>
          </a:p>
          <a:p>
            <a:pPr marL="927100" lvl="1" indent="-457834">
              <a:lnSpc>
                <a:spcPct val="100000"/>
              </a:lnSpc>
              <a:buFont typeface="Wingdings"/>
              <a:buChar char=""/>
              <a:tabLst>
                <a:tab pos="927100" algn="l"/>
                <a:tab pos="927735" algn="l"/>
              </a:tabLst>
            </a:pPr>
            <a:r>
              <a:rPr sz="2400" spc="-5" dirty="0">
                <a:latin typeface="Arial"/>
                <a:cs typeface="Arial"/>
              </a:rPr>
              <a:t>Access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existing telemed platforms/emergency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hotlines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Wingdings"/>
              <a:buChar char=""/>
            </a:pPr>
            <a:endParaRPr sz="285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"/>
              <a:tabLst>
                <a:tab pos="469900" algn="l"/>
              </a:tabLst>
            </a:pPr>
            <a:r>
              <a:rPr sz="3200" b="1" dirty="0">
                <a:latin typeface="Arial"/>
                <a:cs typeface="Arial"/>
              </a:rPr>
              <a:t>A private screening area near the</a:t>
            </a:r>
            <a:r>
              <a:rPr sz="3200" b="1" spc="-229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entrance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"/>
              <a:tabLst>
                <a:tab pos="469900" algn="l"/>
              </a:tabLst>
            </a:pPr>
            <a:r>
              <a:rPr sz="3200" b="1" dirty="0">
                <a:latin typeface="Arial"/>
                <a:cs typeface="Arial"/>
              </a:rPr>
              <a:t>A separate space for the </a:t>
            </a:r>
            <a:r>
              <a:rPr sz="3200" b="1" spc="-5" dirty="0">
                <a:latin typeface="Arial"/>
                <a:cs typeface="Arial"/>
              </a:rPr>
              <a:t>sick, </a:t>
            </a:r>
            <a:r>
              <a:rPr sz="3200" b="1" dirty="0">
                <a:latin typeface="Arial"/>
                <a:cs typeface="Arial"/>
              </a:rPr>
              <a:t>awaiting</a:t>
            </a:r>
            <a:r>
              <a:rPr sz="3200" b="1" spc="-2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referral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4024" y="1301958"/>
            <a:ext cx="1259840" cy="546735"/>
            <a:chOff x="474024" y="1301958"/>
            <a:chExt cx="1259840" cy="546735"/>
          </a:xfrm>
        </p:grpSpPr>
        <p:sp>
          <p:nvSpPr>
            <p:cNvPr id="9" name="object 9"/>
            <p:cNvSpPr/>
            <p:nvPr/>
          </p:nvSpPr>
          <p:spPr>
            <a:xfrm>
              <a:off x="474014" y="1315211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1046" y="148448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7330" y="130196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4">
                  <a:moveTo>
                    <a:pt x="378282" y="303733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33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33"/>
                  </a:moveTo>
                  <a:lnTo>
                    <a:pt x="447052" y="303733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33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33"/>
                  </a:moveTo>
                  <a:lnTo>
                    <a:pt x="498640" y="303733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33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33"/>
                  </a:moveTo>
                  <a:lnTo>
                    <a:pt x="550227" y="303733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33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14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14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0869636" y="5517048"/>
            <a:ext cx="873125" cy="577215"/>
          </a:xfrm>
          <a:custGeom>
            <a:avLst/>
            <a:gdLst/>
            <a:ahLst/>
            <a:cxnLst/>
            <a:rect l="l" t="t" r="r" b="b"/>
            <a:pathLst>
              <a:path w="873125" h="577214">
                <a:moveTo>
                  <a:pt x="803239" y="0"/>
                </a:moveTo>
                <a:lnTo>
                  <a:pt x="0" y="0"/>
                </a:lnTo>
                <a:lnTo>
                  <a:pt x="0" y="419425"/>
                </a:lnTo>
                <a:lnTo>
                  <a:pt x="5546" y="446594"/>
                </a:lnTo>
                <a:lnTo>
                  <a:pt x="20522" y="468790"/>
                </a:lnTo>
                <a:lnTo>
                  <a:pt x="42698" y="483779"/>
                </a:lnTo>
                <a:lnTo>
                  <a:pt x="69844" y="489329"/>
                </a:lnTo>
                <a:lnTo>
                  <a:pt x="768317" y="489329"/>
                </a:lnTo>
                <a:lnTo>
                  <a:pt x="768317" y="576710"/>
                </a:lnTo>
                <a:lnTo>
                  <a:pt x="873083" y="576710"/>
                </a:lnTo>
                <a:lnTo>
                  <a:pt x="873083" y="69904"/>
                </a:lnTo>
                <a:lnTo>
                  <a:pt x="867531" y="42728"/>
                </a:lnTo>
                <a:lnTo>
                  <a:pt x="852566" y="20534"/>
                </a:lnTo>
                <a:lnTo>
                  <a:pt x="830399" y="5548"/>
                </a:lnTo>
                <a:lnTo>
                  <a:pt x="803239" y="0"/>
                </a:lnTo>
                <a:close/>
              </a:path>
            </a:pathLst>
          </a:custGeom>
          <a:solidFill>
            <a:srgbClr val="FCC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0206119" y="5254907"/>
            <a:ext cx="611505" cy="839469"/>
            <a:chOff x="10206119" y="5254907"/>
            <a:chExt cx="611505" cy="839469"/>
          </a:xfrm>
        </p:grpSpPr>
        <p:sp>
          <p:nvSpPr>
            <p:cNvPr id="14" name="object 14"/>
            <p:cNvSpPr/>
            <p:nvPr/>
          </p:nvSpPr>
          <p:spPr>
            <a:xfrm>
              <a:off x="10206119" y="5254907"/>
              <a:ext cx="611505" cy="839469"/>
            </a:xfrm>
            <a:custGeom>
              <a:avLst/>
              <a:gdLst/>
              <a:ahLst/>
              <a:cxnLst/>
              <a:rect l="l" t="t" r="r" b="b"/>
              <a:pathLst>
                <a:path w="611504" h="839470">
                  <a:moveTo>
                    <a:pt x="52383" y="0"/>
                  </a:moveTo>
                  <a:lnTo>
                    <a:pt x="32288" y="3668"/>
                  </a:lnTo>
                  <a:lnTo>
                    <a:pt x="15736" y="14397"/>
                  </a:lnTo>
                  <a:lnTo>
                    <a:pt x="4412" y="30557"/>
                  </a:lnTo>
                  <a:lnTo>
                    <a:pt x="0" y="52428"/>
                  </a:lnTo>
                  <a:lnTo>
                    <a:pt x="0" y="838851"/>
                  </a:lnTo>
                  <a:lnTo>
                    <a:pt x="104762" y="838851"/>
                  </a:lnTo>
                  <a:lnTo>
                    <a:pt x="104762" y="664090"/>
                  </a:lnTo>
                  <a:lnTo>
                    <a:pt x="611133" y="664090"/>
                  </a:lnTo>
                  <a:lnTo>
                    <a:pt x="611133" y="489329"/>
                  </a:lnTo>
                  <a:lnTo>
                    <a:pt x="104762" y="279617"/>
                  </a:lnTo>
                  <a:lnTo>
                    <a:pt x="104762" y="52428"/>
                  </a:lnTo>
                  <a:lnTo>
                    <a:pt x="101090" y="32310"/>
                  </a:lnTo>
                  <a:lnTo>
                    <a:pt x="90371" y="15744"/>
                  </a:lnTo>
                  <a:lnTo>
                    <a:pt x="74229" y="4413"/>
                  </a:lnTo>
                  <a:lnTo>
                    <a:pt x="52383" y="0"/>
                  </a:lnTo>
                  <a:close/>
                </a:path>
              </a:pathLst>
            </a:custGeom>
            <a:solidFill>
              <a:srgbClr val="FCC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78601" y="5329836"/>
              <a:ext cx="209533" cy="2097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55540" y="5477110"/>
              <a:ext cx="262255" cy="215265"/>
            </a:xfrm>
            <a:custGeom>
              <a:avLst/>
              <a:gdLst/>
              <a:ahLst/>
              <a:cxnLst/>
              <a:rect l="l" t="t" r="r" b="b"/>
              <a:pathLst>
                <a:path w="262254" h="215264">
                  <a:moveTo>
                    <a:pt x="183065" y="0"/>
                  </a:moveTo>
                  <a:lnTo>
                    <a:pt x="137826" y="278"/>
                  </a:lnTo>
                  <a:lnTo>
                    <a:pt x="94742" y="11921"/>
                  </a:lnTo>
                  <a:lnTo>
                    <a:pt x="55972" y="34038"/>
                  </a:lnTo>
                  <a:lnTo>
                    <a:pt x="23672" y="65737"/>
                  </a:lnTo>
                  <a:lnTo>
                    <a:pt x="0" y="106128"/>
                  </a:lnTo>
                  <a:lnTo>
                    <a:pt x="261712" y="215266"/>
                  </a:lnTo>
                  <a:lnTo>
                    <a:pt x="261712" y="25957"/>
                  </a:lnTo>
                  <a:lnTo>
                    <a:pt x="228303" y="11976"/>
                  </a:lnTo>
                  <a:lnTo>
                    <a:pt x="183065" y="0"/>
                  </a:lnTo>
                  <a:close/>
                </a:path>
              </a:pathLst>
            </a:custGeom>
            <a:solidFill>
              <a:srgbClr val="FCC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1009324" y="4957814"/>
            <a:ext cx="454025" cy="344805"/>
          </a:xfrm>
          <a:custGeom>
            <a:avLst/>
            <a:gdLst/>
            <a:ahLst/>
            <a:cxnLst/>
            <a:rect l="l" t="t" r="r" b="b"/>
            <a:pathLst>
              <a:path w="454025" h="344804">
                <a:moveTo>
                  <a:pt x="419066" y="0"/>
                </a:moveTo>
                <a:lnTo>
                  <a:pt x="34922" y="0"/>
                </a:lnTo>
                <a:lnTo>
                  <a:pt x="21331" y="2745"/>
                </a:lnTo>
                <a:lnTo>
                  <a:pt x="10231" y="10234"/>
                </a:lnTo>
                <a:lnTo>
                  <a:pt x="2745" y="21344"/>
                </a:lnTo>
                <a:lnTo>
                  <a:pt x="0" y="34952"/>
                </a:lnTo>
                <a:lnTo>
                  <a:pt x="0" y="309734"/>
                </a:lnTo>
                <a:lnTo>
                  <a:pt x="2745" y="323342"/>
                </a:lnTo>
                <a:lnTo>
                  <a:pt x="10231" y="334451"/>
                </a:lnTo>
                <a:lnTo>
                  <a:pt x="21331" y="341940"/>
                </a:lnTo>
                <a:lnTo>
                  <a:pt x="34922" y="344686"/>
                </a:lnTo>
                <a:lnTo>
                  <a:pt x="419066" y="344686"/>
                </a:lnTo>
                <a:lnTo>
                  <a:pt x="432662" y="341940"/>
                </a:lnTo>
                <a:lnTo>
                  <a:pt x="443762" y="334451"/>
                </a:lnTo>
                <a:lnTo>
                  <a:pt x="451245" y="323342"/>
                </a:lnTo>
                <a:lnTo>
                  <a:pt x="453988" y="309734"/>
                </a:lnTo>
                <a:lnTo>
                  <a:pt x="453988" y="301272"/>
                </a:lnTo>
                <a:lnTo>
                  <a:pt x="210784" y="301272"/>
                </a:lnTo>
                <a:lnTo>
                  <a:pt x="203465" y="301258"/>
                </a:lnTo>
                <a:lnTo>
                  <a:pt x="196961" y="300690"/>
                </a:lnTo>
                <a:lnTo>
                  <a:pt x="191635" y="295840"/>
                </a:lnTo>
                <a:lnTo>
                  <a:pt x="190456" y="289418"/>
                </a:lnTo>
                <a:lnTo>
                  <a:pt x="170861" y="184809"/>
                </a:lnTo>
                <a:lnTo>
                  <a:pt x="34922" y="184809"/>
                </a:lnTo>
                <a:lnTo>
                  <a:pt x="34922" y="155653"/>
                </a:lnTo>
                <a:lnTo>
                  <a:pt x="111751" y="155653"/>
                </a:lnTo>
                <a:lnTo>
                  <a:pt x="147255" y="49049"/>
                </a:lnTo>
                <a:lnTo>
                  <a:pt x="149845" y="41432"/>
                </a:lnTo>
                <a:lnTo>
                  <a:pt x="158110" y="37340"/>
                </a:lnTo>
                <a:lnTo>
                  <a:pt x="453988" y="37340"/>
                </a:lnTo>
                <a:lnTo>
                  <a:pt x="453988" y="34952"/>
                </a:lnTo>
                <a:lnTo>
                  <a:pt x="451244" y="21344"/>
                </a:lnTo>
                <a:lnTo>
                  <a:pt x="443762" y="10234"/>
                </a:lnTo>
                <a:lnTo>
                  <a:pt x="432662" y="2745"/>
                </a:lnTo>
                <a:lnTo>
                  <a:pt x="419066" y="0"/>
                </a:lnTo>
                <a:close/>
              </a:path>
              <a:path w="454025" h="344804">
                <a:moveTo>
                  <a:pt x="270850" y="152973"/>
                </a:moveTo>
                <a:lnTo>
                  <a:pt x="216212" y="297515"/>
                </a:lnTo>
                <a:lnTo>
                  <a:pt x="210784" y="301272"/>
                </a:lnTo>
                <a:lnTo>
                  <a:pt x="453988" y="301272"/>
                </a:lnTo>
                <a:lnTo>
                  <a:pt x="453988" y="239713"/>
                </a:lnTo>
                <a:lnTo>
                  <a:pt x="302731" y="239713"/>
                </a:lnTo>
                <a:lnTo>
                  <a:pt x="294815" y="232490"/>
                </a:lnTo>
                <a:lnTo>
                  <a:pt x="293360" y="230174"/>
                </a:lnTo>
                <a:lnTo>
                  <a:pt x="270850" y="152973"/>
                </a:lnTo>
                <a:close/>
              </a:path>
              <a:path w="454025" h="344804">
                <a:moveTo>
                  <a:pt x="453988" y="155653"/>
                </a:moveTo>
                <a:lnTo>
                  <a:pt x="422994" y="155653"/>
                </a:lnTo>
                <a:lnTo>
                  <a:pt x="423009" y="184780"/>
                </a:lnTo>
                <a:lnTo>
                  <a:pt x="361560" y="184780"/>
                </a:lnTo>
                <a:lnTo>
                  <a:pt x="311942" y="239276"/>
                </a:lnTo>
                <a:lnTo>
                  <a:pt x="302731" y="239713"/>
                </a:lnTo>
                <a:lnTo>
                  <a:pt x="453988" y="239713"/>
                </a:lnTo>
                <a:lnTo>
                  <a:pt x="453988" y="155653"/>
                </a:lnTo>
                <a:close/>
              </a:path>
              <a:path w="454025" h="344804">
                <a:moveTo>
                  <a:pt x="453988" y="37340"/>
                </a:moveTo>
                <a:lnTo>
                  <a:pt x="158110" y="37340"/>
                </a:lnTo>
                <a:lnTo>
                  <a:pt x="170696" y="41622"/>
                </a:lnTo>
                <a:lnTo>
                  <a:pt x="174363" y="45845"/>
                </a:lnTo>
                <a:lnTo>
                  <a:pt x="175352" y="51001"/>
                </a:lnTo>
                <a:lnTo>
                  <a:pt x="209314" y="233014"/>
                </a:lnTo>
                <a:lnTo>
                  <a:pt x="261727" y="94414"/>
                </a:lnTo>
                <a:lnTo>
                  <a:pt x="270123" y="90613"/>
                </a:lnTo>
                <a:lnTo>
                  <a:pt x="453988" y="90613"/>
                </a:lnTo>
                <a:lnTo>
                  <a:pt x="453988" y="37340"/>
                </a:lnTo>
                <a:close/>
              </a:path>
              <a:path w="454025" h="344804">
                <a:moveTo>
                  <a:pt x="453988" y="90613"/>
                </a:moveTo>
                <a:lnTo>
                  <a:pt x="270123" y="90613"/>
                </a:lnTo>
                <a:lnTo>
                  <a:pt x="281938" y="95069"/>
                </a:lnTo>
                <a:lnTo>
                  <a:pt x="285212" y="98608"/>
                </a:lnTo>
                <a:lnTo>
                  <a:pt x="313281" y="194479"/>
                </a:lnTo>
                <a:lnTo>
                  <a:pt x="344318" y="160517"/>
                </a:lnTo>
                <a:lnTo>
                  <a:pt x="347053" y="157444"/>
                </a:lnTo>
                <a:lnTo>
                  <a:pt x="350967" y="155668"/>
                </a:lnTo>
                <a:lnTo>
                  <a:pt x="453988" y="155653"/>
                </a:lnTo>
                <a:lnTo>
                  <a:pt x="453988" y="90613"/>
                </a:lnTo>
                <a:close/>
              </a:path>
              <a:path w="454025" h="344804">
                <a:moveTo>
                  <a:pt x="157149" y="111613"/>
                </a:moveTo>
                <a:lnTo>
                  <a:pt x="136080" y="174760"/>
                </a:lnTo>
                <a:lnTo>
                  <a:pt x="134115" y="180731"/>
                </a:lnTo>
                <a:lnTo>
                  <a:pt x="128542" y="184780"/>
                </a:lnTo>
                <a:lnTo>
                  <a:pt x="122256" y="184809"/>
                </a:lnTo>
                <a:lnTo>
                  <a:pt x="170861" y="184809"/>
                </a:lnTo>
                <a:lnTo>
                  <a:pt x="157149" y="111613"/>
                </a:lnTo>
                <a:close/>
              </a:path>
            </a:pathLst>
          </a:custGeom>
          <a:solidFill>
            <a:srgbClr val="FCC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9425581" y="2223156"/>
            <a:ext cx="2383790" cy="2372995"/>
            <a:chOff x="9425581" y="2223156"/>
            <a:chExt cx="2383790" cy="2372995"/>
          </a:xfrm>
        </p:grpSpPr>
        <p:sp>
          <p:nvSpPr>
            <p:cNvPr id="19" name="object 19"/>
            <p:cNvSpPr/>
            <p:nvPr/>
          </p:nvSpPr>
          <p:spPr>
            <a:xfrm>
              <a:off x="10109550" y="2223156"/>
              <a:ext cx="1142365" cy="1000760"/>
            </a:xfrm>
            <a:custGeom>
              <a:avLst/>
              <a:gdLst/>
              <a:ahLst/>
              <a:cxnLst/>
              <a:rect l="l" t="t" r="r" b="b"/>
              <a:pathLst>
                <a:path w="1142365" h="1000760">
                  <a:moveTo>
                    <a:pt x="1085051" y="200068"/>
                  </a:moveTo>
                  <a:lnTo>
                    <a:pt x="57106" y="200068"/>
                  </a:lnTo>
                  <a:lnTo>
                    <a:pt x="16725" y="216809"/>
                  </a:lnTo>
                  <a:lnTo>
                    <a:pt x="0" y="257224"/>
                  </a:lnTo>
                  <a:lnTo>
                    <a:pt x="0" y="943092"/>
                  </a:lnTo>
                  <a:lnTo>
                    <a:pt x="16726" y="983508"/>
                  </a:lnTo>
                  <a:lnTo>
                    <a:pt x="57107" y="1000248"/>
                  </a:lnTo>
                  <a:lnTo>
                    <a:pt x="1085051" y="1000248"/>
                  </a:lnTo>
                  <a:lnTo>
                    <a:pt x="1107275" y="995757"/>
                  </a:lnTo>
                  <a:lnTo>
                    <a:pt x="1125427" y="983508"/>
                  </a:lnTo>
                  <a:lnTo>
                    <a:pt x="1137668" y="965340"/>
                  </a:lnTo>
                  <a:lnTo>
                    <a:pt x="1142158" y="943093"/>
                  </a:lnTo>
                  <a:lnTo>
                    <a:pt x="1142158" y="814492"/>
                  </a:lnTo>
                  <a:lnTo>
                    <a:pt x="513960" y="814492"/>
                  </a:lnTo>
                  <a:lnTo>
                    <a:pt x="513960" y="756336"/>
                  </a:lnTo>
                  <a:lnTo>
                    <a:pt x="414023" y="756336"/>
                  </a:lnTo>
                  <a:lnTo>
                    <a:pt x="356917" y="657314"/>
                  </a:lnTo>
                  <a:lnTo>
                    <a:pt x="456853" y="600158"/>
                  </a:lnTo>
                  <a:lnTo>
                    <a:pt x="356917" y="543002"/>
                  </a:lnTo>
                  <a:lnTo>
                    <a:pt x="414023" y="442980"/>
                  </a:lnTo>
                  <a:lnTo>
                    <a:pt x="513960" y="442980"/>
                  </a:lnTo>
                  <a:lnTo>
                    <a:pt x="513960" y="385824"/>
                  </a:lnTo>
                  <a:lnTo>
                    <a:pt x="1142157" y="385824"/>
                  </a:lnTo>
                  <a:lnTo>
                    <a:pt x="1142157" y="257224"/>
                  </a:lnTo>
                  <a:lnTo>
                    <a:pt x="1137668" y="234976"/>
                  </a:lnTo>
                  <a:lnTo>
                    <a:pt x="1125427" y="216809"/>
                  </a:lnTo>
                  <a:lnTo>
                    <a:pt x="1107274" y="204560"/>
                  </a:lnTo>
                  <a:lnTo>
                    <a:pt x="1085051" y="200068"/>
                  </a:lnTo>
                  <a:close/>
                </a:path>
                <a:path w="1142365" h="1000760">
                  <a:moveTo>
                    <a:pt x="628173" y="700181"/>
                  </a:moveTo>
                  <a:lnTo>
                    <a:pt x="628173" y="814492"/>
                  </a:lnTo>
                  <a:lnTo>
                    <a:pt x="1142158" y="814492"/>
                  </a:lnTo>
                  <a:lnTo>
                    <a:pt x="1142158" y="757337"/>
                  </a:lnTo>
                  <a:lnTo>
                    <a:pt x="728110" y="757336"/>
                  </a:lnTo>
                  <a:lnTo>
                    <a:pt x="628173" y="700181"/>
                  </a:lnTo>
                  <a:close/>
                </a:path>
                <a:path w="1142365" h="1000760">
                  <a:moveTo>
                    <a:pt x="1142157" y="443980"/>
                  </a:moveTo>
                  <a:lnTo>
                    <a:pt x="728110" y="443980"/>
                  </a:lnTo>
                  <a:lnTo>
                    <a:pt x="785217" y="543003"/>
                  </a:lnTo>
                  <a:lnTo>
                    <a:pt x="685280" y="600158"/>
                  </a:lnTo>
                  <a:lnTo>
                    <a:pt x="785217" y="657314"/>
                  </a:lnTo>
                  <a:lnTo>
                    <a:pt x="728110" y="757336"/>
                  </a:lnTo>
                  <a:lnTo>
                    <a:pt x="1142158" y="757337"/>
                  </a:lnTo>
                  <a:lnTo>
                    <a:pt x="1142157" y="443980"/>
                  </a:lnTo>
                  <a:close/>
                </a:path>
                <a:path w="1142365" h="1000760">
                  <a:moveTo>
                    <a:pt x="513960" y="699180"/>
                  </a:moveTo>
                  <a:lnTo>
                    <a:pt x="414023" y="756336"/>
                  </a:lnTo>
                  <a:lnTo>
                    <a:pt x="513960" y="756336"/>
                  </a:lnTo>
                  <a:lnTo>
                    <a:pt x="513960" y="699180"/>
                  </a:lnTo>
                  <a:close/>
                </a:path>
                <a:path w="1142365" h="1000760">
                  <a:moveTo>
                    <a:pt x="1142157" y="385824"/>
                  </a:moveTo>
                  <a:lnTo>
                    <a:pt x="628173" y="385824"/>
                  </a:lnTo>
                  <a:lnTo>
                    <a:pt x="628173" y="501136"/>
                  </a:lnTo>
                  <a:lnTo>
                    <a:pt x="728110" y="443980"/>
                  </a:lnTo>
                  <a:lnTo>
                    <a:pt x="1142157" y="443980"/>
                  </a:lnTo>
                  <a:lnTo>
                    <a:pt x="1142157" y="385824"/>
                  </a:lnTo>
                  <a:close/>
                </a:path>
                <a:path w="1142365" h="1000760">
                  <a:moveTo>
                    <a:pt x="513960" y="442980"/>
                  </a:moveTo>
                  <a:lnTo>
                    <a:pt x="414023" y="442980"/>
                  </a:lnTo>
                  <a:lnTo>
                    <a:pt x="513960" y="500136"/>
                  </a:lnTo>
                  <a:lnTo>
                    <a:pt x="513960" y="442980"/>
                  </a:lnTo>
                  <a:close/>
                </a:path>
                <a:path w="1142365" h="1000760">
                  <a:moveTo>
                    <a:pt x="699556" y="0"/>
                  </a:moveTo>
                  <a:lnTo>
                    <a:pt x="442576" y="0"/>
                  </a:lnTo>
                  <a:lnTo>
                    <a:pt x="403677" y="7862"/>
                  </a:lnTo>
                  <a:lnTo>
                    <a:pt x="371911" y="29304"/>
                  </a:lnTo>
                  <a:lnTo>
                    <a:pt x="350493" y="61105"/>
                  </a:lnTo>
                  <a:lnTo>
                    <a:pt x="342760" y="99450"/>
                  </a:lnTo>
                  <a:lnTo>
                    <a:pt x="342640" y="200068"/>
                  </a:lnTo>
                  <a:lnTo>
                    <a:pt x="428300" y="200068"/>
                  </a:lnTo>
                  <a:lnTo>
                    <a:pt x="428221" y="98855"/>
                  </a:lnTo>
                  <a:lnTo>
                    <a:pt x="427812" y="92639"/>
                  </a:lnTo>
                  <a:lnTo>
                    <a:pt x="433415" y="86245"/>
                  </a:lnTo>
                  <a:lnTo>
                    <a:pt x="441399" y="85709"/>
                  </a:lnTo>
                  <a:lnTo>
                    <a:pt x="700261" y="85709"/>
                  </a:lnTo>
                  <a:lnTo>
                    <a:pt x="706957" y="85257"/>
                  </a:lnTo>
                  <a:lnTo>
                    <a:pt x="796511" y="85257"/>
                  </a:lnTo>
                  <a:lnTo>
                    <a:pt x="791641" y="61105"/>
                  </a:lnTo>
                  <a:lnTo>
                    <a:pt x="770226" y="29304"/>
                  </a:lnTo>
                  <a:lnTo>
                    <a:pt x="738460" y="7862"/>
                  </a:lnTo>
                  <a:lnTo>
                    <a:pt x="699556" y="0"/>
                  </a:lnTo>
                  <a:close/>
                </a:path>
                <a:path w="1142365" h="1000760">
                  <a:moveTo>
                    <a:pt x="796511" y="85257"/>
                  </a:moveTo>
                  <a:lnTo>
                    <a:pt x="706957" y="85257"/>
                  </a:lnTo>
                  <a:lnTo>
                    <a:pt x="713345" y="90865"/>
                  </a:lnTo>
                  <a:lnTo>
                    <a:pt x="713881" y="98855"/>
                  </a:lnTo>
                  <a:lnTo>
                    <a:pt x="713833" y="200068"/>
                  </a:lnTo>
                  <a:lnTo>
                    <a:pt x="799493" y="200068"/>
                  </a:lnTo>
                  <a:lnTo>
                    <a:pt x="799373" y="99451"/>
                  </a:lnTo>
                  <a:lnTo>
                    <a:pt x="796511" y="85257"/>
                  </a:lnTo>
                  <a:close/>
                </a:path>
                <a:path w="1142365" h="1000760">
                  <a:moveTo>
                    <a:pt x="700261" y="85709"/>
                  </a:moveTo>
                  <a:lnTo>
                    <a:pt x="441993" y="85709"/>
                  </a:lnTo>
                  <a:lnTo>
                    <a:pt x="442576" y="85757"/>
                  </a:lnTo>
                  <a:lnTo>
                    <a:pt x="699557" y="85757"/>
                  </a:lnTo>
                  <a:lnTo>
                    <a:pt x="700261" y="85709"/>
                  </a:lnTo>
                  <a:close/>
                </a:path>
              </a:pathLst>
            </a:custGeom>
            <a:solidFill>
              <a:srgbClr val="EF5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098429" y="2919399"/>
              <a:ext cx="711200" cy="1016635"/>
            </a:xfrm>
            <a:custGeom>
              <a:avLst/>
              <a:gdLst/>
              <a:ahLst/>
              <a:cxnLst/>
              <a:rect l="l" t="t" r="r" b="b"/>
              <a:pathLst>
                <a:path w="711200" h="1016635">
                  <a:moveTo>
                    <a:pt x="558431" y="406488"/>
                  </a:moveTo>
                  <a:lnTo>
                    <a:pt x="157378" y="406488"/>
                  </a:lnTo>
                  <a:lnTo>
                    <a:pt x="152298" y="411581"/>
                  </a:lnTo>
                  <a:lnTo>
                    <a:pt x="152298" y="604647"/>
                  </a:lnTo>
                  <a:lnTo>
                    <a:pt x="157378" y="609727"/>
                  </a:lnTo>
                  <a:lnTo>
                    <a:pt x="558431" y="609727"/>
                  </a:lnTo>
                  <a:lnTo>
                    <a:pt x="558431" y="406488"/>
                  </a:lnTo>
                  <a:close/>
                </a:path>
                <a:path w="711200" h="1016635">
                  <a:moveTo>
                    <a:pt x="558431" y="254063"/>
                  </a:moveTo>
                  <a:lnTo>
                    <a:pt x="554431" y="234340"/>
                  </a:lnTo>
                  <a:lnTo>
                    <a:pt x="543521" y="218186"/>
                  </a:lnTo>
                  <a:lnTo>
                    <a:pt x="527380" y="207264"/>
                  </a:lnTo>
                  <a:lnTo>
                    <a:pt x="507669" y="203250"/>
                  </a:lnTo>
                  <a:lnTo>
                    <a:pt x="459435" y="203250"/>
                  </a:lnTo>
                  <a:lnTo>
                    <a:pt x="456895" y="200710"/>
                  </a:lnTo>
                  <a:lnTo>
                    <a:pt x="456895" y="154990"/>
                  </a:lnTo>
                  <a:lnTo>
                    <a:pt x="459435" y="152450"/>
                  </a:lnTo>
                  <a:lnTo>
                    <a:pt x="502589" y="152450"/>
                  </a:lnTo>
                  <a:lnTo>
                    <a:pt x="507669" y="147370"/>
                  </a:lnTo>
                  <a:lnTo>
                    <a:pt x="507669" y="50800"/>
                  </a:lnTo>
                  <a:lnTo>
                    <a:pt x="503656" y="31076"/>
                  </a:lnTo>
                  <a:lnTo>
                    <a:pt x="492747" y="14922"/>
                  </a:lnTo>
                  <a:lnTo>
                    <a:pt x="476605" y="4000"/>
                  </a:lnTo>
                  <a:lnTo>
                    <a:pt x="456895" y="0"/>
                  </a:lnTo>
                  <a:lnTo>
                    <a:pt x="101536" y="0"/>
                  </a:lnTo>
                  <a:lnTo>
                    <a:pt x="81826" y="4000"/>
                  </a:lnTo>
                  <a:lnTo>
                    <a:pt x="65684" y="14922"/>
                  </a:lnTo>
                  <a:lnTo>
                    <a:pt x="54775" y="31076"/>
                  </a:lnTo>
                  <a:lnTo>
                    <a:pt x="50774" y="50800"/>
                  </a:lnTo>
                  <a:lnTo>
                    <a:pt x="50774" y="147370"/>
                  </a:lnTo>
                  <a:lnTo>
                    <a:pt x="55841" y="152450"/>
                  </a:lnTo>
                  <a:lnTo>
                    <a:pt x="98996" y="152450"/>
                  </a:lnTo>
                  <a:lnTo>
                    <a:pt x="101536" y="154990"/>
                  </a:lnTo>
                  <a:lnTo>
                    <a:pt x="101536" y="200710"/>
                  </a:lnTo>
                  <a:lnTo>
                    <a:pt x="98996" y="203250"/>
                  </a:lnTo>
                  <a:lnTo>
                    <a:pt x="50774" y="203250"/>
                  </a:lnTo>
                  <a:lnTo>
                    <a:pt x="31064" y="207264"/>
                  </a:lnTo>
                  <a:lnTo>
                    <a:pt x="14922" y="218186"/>
                  </a:lnTo>
                  <a:lnTo>
                    <a:pt x="4013" y="234340"/>
                  </a:lnTo>
                  <a:lnTo>
                    <a:pt x="0" y="254063"/>
                  </a:lnTo>
                  <a:lnTo>
                    <a:pt x="0" y="863777"/>
                  </a:lnTo>
                  <a:lnTo>
                    <a:pt x="4013" y="883513"/>
                  </a:lnTo>
                  <a:lnTo>
                    <a:pt x="14922" y="899668"/>
                  </a:lnTo>
                  <a:lnTo>
                    <a:pt x="31064" y="910577"/>
                  </a:lnTo>
                  <a:lnTo>
                    <a:pt x="50774" y="914590"/>
                  </a:lnTo>
                  <a:lnTo>
                    <a:pt x="228447" y="914590"/>
                  </a:lnTo>
                  <a:lnTo>
                    <a:pt x="236245" y="866546"/>
                  </a:lnTo>
                  <a:lnTo>
                    <a:pt x="257937" y="824725"/>
                  </a:lnTo>
                  <a:lnTo>
                    <a:pt x="290957" y="791667"/>
                  </a:lnTo>
                  <a:lnTo>
                    <a:pt x="332740" y="769962"/>
                  </a:lnTo>
                  <a:lnTo>
                    <a:pt x="380746" y="762165"/>
                  </a:lnTo>
                  <a:lnTo>
                    <a:pt x="558431" y="762165"/>
                  </a:lnTo>
                  <a:lnTo>
                    <a:pt x="558431" y="660539"/>
                  </a:lnTo>
                  <a:lnTo>
                    <a:pt x="126923" y="660539"/>
                  </a:lnTo>
                  <a:lnTo>
                    <a:pt x="117068" y="658533"/>
                  </a:lnTo>
                  <a:lnTo>
                    <a:pt x="108991" y="653084"/>
                  </a:lnTo>
                  <a:lnTo>
                    <a:pt x="103543" y="645007"/>
                  </a:lnTo>
                  <a:lnTo>
                    <a:pt x="101536" y="635139"/>
                  </a:lnTo>
                  <a:lnTo>
                    <a:pt x="101536" y="381088"/>
                  </a:lnTo>
                  <a:lnTo>
                    <a:pt x="103543" y="371221"/>
                  </a:lnTo>
                  <a:lnTo>
                    <a:pt x="108991" y="363143"/>
                  </a:lnTo>
                  <a:lnTo>
                    <a:pt x="117068" y="357695"/>
                  </a:lnTo>
                  <a:lnTo>
                    <a:pt x="126923" y="355688"/>
                  </a:lnTo>
                  <a:lnTo>
                    <a:pt x="558431" y="355688"/>
                  </a:lnTo>
                  <a:lnTo>
                    <a:pt x="558431" y="254063"/>
                  </a:lnTo>
                  <a:close/>
                </a:path>
                <a:path w="711200" h="1016635">
                  <a:moveTo>
                    <a:pt x="710730" y="914590"/>
                  </a:moveTo>
                  <a:lnTo>
                    <a:pt x="702716" y="875131"/>
                  </a:lnTo>
                  <a:lnTo>
                    <a:pt x="680910" y="842822"/>
                  </a:lnTo>
                  <a:lnTo>
                    <a:pt x="648614" y="820991"/>
                  </a:lnTo>
                  <a:lnTo>
                    <a:pt x="609193" y="812977"/>
                  </a:lnTo>
                  <a:lnTo>
                    <a:pt x="494969" y="812977"/>
                  </a:lnTo>
                  <a:lnTo>
                    <a:pt x="494969" y="863777"/>
                  </a:lnTo>
                  <a:lnTo>
                    <a:pt x="494969" y="965403"/>
                  </a:lnTo>
                  <a:lnTo>
                    <a:pt x="380746" y="965403"/>
                  </a:lnTo>
                  <a:lnTo>
                    <a:pt x="361035" y="961390"/>
                  </a:lnTo>
                  <a:lnTo>
                    <a:pt x="344893" y="950480"/>
                  </a:lnTo>
                  <a:lnTo>
                    <a:pt x="333984" y="934313"/>
                  </a:lnTo>
                  <a:lnTo>
                    <a:pt x="329984" y="914590"/>
                  </a:lnTo>
                  <a:lnTo>
                    <a:pt x="333984" y="894867"/>
                  </a:lnTo>
                  <a:lnTo>
                    <a:pt x="344893" y="878713"/>
                  </a:lnTo>
                  <a:lnTo>
                    <a:pt x="361035" y="867791"/>
                  </a:lnTo>
                  <a:lnTo>
                    <a:pt x="380746" y="863777"/>
                  </a:lnTo>
                  <a:lnTo>
                    <a:pt x="494969" y="863777"/>
                  </a:lnTo>
                  <a:lnTo>
                    <a:pt x="494969" y="812977"/>
                  </a:lnTo>
                  <a:lnTo>
                    <a:pt x="380746" y="812977"/>
                  </a:lnTo>
                  <a:lnTo>
                    <a:pt x="341325" y="820991"/>
                  </a:lnTo>
                  <a:lnTo>
                    <a:pt x="309041" y="842822"/>
                  </a:lnTo>
                  <a:lnTo>
                    <a:pt x="287223" y="875131"/>
                  </a:lnTo>
                  <a:lnTo>
                    <a:pt x="279222" y="914590"/>
                  </a:lnTo>
                  <a:lnTo>
                    <a:pt x="287223" y="954049"/>
                  </a:lnTo>
                  <a:lnTo>
                    <a:pt x="309041" y="986358"/>
                  </a:lnTo>
                  <a:lnTo>
                    <a:pt x="341325" y="1008189"/>
                  </a:lnTo>
                  <a:lnTo>
                    <a:pt x="380746" y="1016215"/>
                  </a:lnTo>
                  <a:lnTo>
                    <a:pt x="609193" y="1016215"/>
                  </a:lnTo>
                  <a:lnTo>
                    <a:pt x="648627" y="1008189"/>
                  </a:lnTo>
                  <a:lnTo>
                    <a:pt x="680910" y="986358"/>
                  </a:lnTo>
                  <a:lnTo>
                    <a:pt x="695058" y="965403"/>
                  </a:lnTo>
                  <a:lnTo>
                    <a:pt x="702716" y="954049"/>
                  </a:lnTo>
                  <a:lnTo>
                    <a:pt x="710730" y="914590"/>
                  </a:lnTo>
                  <a:close/>
                </a:path>
              </a:pathLst>
            </a:custGeom>
            <a:solidFill>
              <a:srgbClr val="6D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84283" y="3070204"/>
              <a:ext cx="717550" cy="718185"/>
            </a:xfrm>
            <a:custGeom>
              <a:avLst/>
              <a:gdLst/>
              <a:ahLst/>
              <a:cxnLst/>
              <a:rect l="l" t="t" r="r" b="b"/>
              <a:pathLst>
                <a:path w="717550" h="718185">
                  <a:moveTo>
                    <a:pt x="358702" y="0"/>
                  </a:moveTo>
                  <a:lnTo>
                    <a:pt x="310028" y="3277"/>
                  </a:lnTo>
                  <a:lnTo>
                    <a:pt x="263344" y="12824"/>
                  </a:lnTo>
                  <a:lnTo>
                    <a:pt x="219078" y="28212"/>
                  </a:lnTo>
                  <a:lnTo>
                    <a:pt x="177657" y="49014"/>
                  </a:lnTo>
                  <a:lnTo>
                    <a:pt x="139508" y="74803"/>
                  </a:lnTo>
                  <a:lnTo>
                    <a:pt x="105060" y="105150"/>
                  </a:lnTo>
                  <a:lnTo>
                    <a:pt x="74739" y="139628"/>
                  </a:lnTo>
                  <a:lnTo>
                    <a:pt x="48972" y="177809"/>
                  </a:lnTo>
                  <a:lnTo>
                    <a:pt x="28188" y="219266"/>
                  </a:lnTo>
                  <a:lnTo>
                    <a:pt x="12812" y="263570"/>
                  </a:lnTo>
                  <a:lnTo>
                    <a:pt x="3274" y="310294"/>
                  </a:lnTo>
                  <a:lnTo>
                    <a:pt x="0" y="359010"/>
                  </a:lnTo>
                  <a:lnTo>
                    <a:pt x="3274" y="407722"/>
                  </a:lnTo>
                  <a:lnTo>
                    <a:pt x="12813" y="454443"/>
                  </a:lnTo>
                  <a:lnTo>
                    <a:pt x="28188" y="498746"/>
                  </a:lnTo>
                  <a:lnTo>
                    <a:pt x="48972" y="540202"/>
                  </a:lnTo>
                  <a:lnTo>
                    <a:pt x="74739" y="578383"/>
                  </a:lnTo>
                  <a:lnTo>
                    <a:pt x="105060" y="612862"/>
                  </a:lnTo>
                  <a:lnTo>
                    <a:pt x="139509" y="643211"/>
                  </a:lnTo>
                  <a:lnTo>
                    <a:pt x="177657" y="669001"/>
                  </a:lnTo>
                  <a:lnTo>
                    <a:pt x="219078" y="689805"/>
                  </a:lnTo>
                  <a:lnTo>
                    <a:pt x="263344" y="705195"/>
                  </a:lnTo>
                  <a:lnTo>
                    <a:pt x="310028" y="714743"/>
                  </a:lnTo>
                  <a:lnTo>
                    <a:pt x="358702" y="718020"/>
                  </a:lnTo>
                  <a:lnTo>
                    <a:pt x="407376" y="714743"/>
                  </a:lnTo>
                  <a:lnTo>
                    <a:pt x="454060" y="705195"/>
                  </a:lnTo>
                  <a:lnTo>
                    <a:pt x="498326" y="689805"/>
                  </a:lnTo>
                  <a:lnTo>
                    <a:pt x="539747" y="669001"/>
                  </a:lnTo>
                  <a:lnTo>
                    <a:pt x="577896" y="643211"/>
                  </a:lnTo>
                  <a:lnTo>
                    <a:pt x="612344" y="612862"/>
                  </a:lnTo>
                  <a:lnTo>
                    <a:pt x="642665" y="578383"/>
                  </a:lnTo>
                  <a:lnTo>
                    <a:pt x="668432" y="540202"/>
                  </a:lnTo>
                  <a:lnTo>
                    <a:pt x="689216" y="498746"/>
                  </a:lnTo>
                  <a:lnTo>
                    <a:pt x="704592" y="454443"/>
                  </a:lnTo>
                  <a:lnTo>
                    <a:pt x="714130" y="407722"/>
                  </a:lnTo>
                  <a:lnTo>
                    <a:pt x="717405" y="359010"/>
                  </a:lnTo>
                  <a:lnTo>
                    <a:pt x="714130" y="310294"/>
                  </a:lnTo>
                  <a:lnTo>
                    <a:pt x="704591" y="263570"/>
                  </a:lnTo>
                  <a:lnTo>
                    <a:pt x="689216" y="219266"/>
                  </a:lnTo>
                  <a:lnTo>
                    <a:pt x="668432" y="177809"/>
                  </a:lnTo>
                  <a:lnTo>
                    <a:pt x="642665" y="139628"/>
                  </a:lnTo>
                  <a:lnTo>
                    <a:pt x="612344" y="105150"/>
                  </a:lnTo>
                  <a:lnTo>
                    <a:pt x="577895" y="74803"/>
                  </a:lnTo>
                  <a:lnTo>
                    <a:pt x="539747" y="49014"/>
                  </a:lnTo>
                  <a:lnTo>
                    <a:pt x="498326" y="28212"/>
                  </a:lnTo>
                  <a:lnTo>
                    <a:pt x="454060" y="12824"/>
                  </a:lnTo>
                  <a:lnTo>
                    <a:pt x="407376" y="3277"/>
                  </a:lnTo>
                  <a:lnTo>
                    <a:pt x="358702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394526" y="4045141"/>
              <a:ext cx="102634" cy="1027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25581" y="3877977"/>
              <a:ext cx="1435100" cy="718185"/>
            </a:xfrm>
            <a:custGeom>
              <a:avLst/>
              <a:gdLst/>
              <a:ahLst/>
              <a:cxnLst/>
              <a:rect l="l" t="t" r="r" b="b"/>
              <a:pathLst>
                <a:path w="1435100" h="718185">
                  <a:moveTo>
                    <a:pt x="717404" y="0"/>
                  </a:moveTo>
                  <a:lnTo>
                    <a:pt x="619608" y="5925"/>
                  </a:lnTo>
                  <a:lnTo>
                    <a:pt x="522796" y="20389"/>
                  </a:lnTo>
                  <a:lnTo>
                    <a:pt x="427528" y="43305"/>
                  </a:lnTo>
                  <a:lnTo>
                    <a:pt x="427528" y="159759"/>
                  </a:lnTo>
                  <a:lnTo>
                    <a:pt x="472466" y="173145"/>
                  </a:lnTo>
                  <a:lnTo>
                    <a:pt x="510636" y="197991"/>
                  </a:lnTo>
                  <a:lnTo>
                    <a:pt x="540191" y="232165"/>
                  </a:lnTo>
                  <a:lnTo>
                    <a:pt x="559287" y="273535"/>
                  </a:lnTo>
                  <a:lnTo>
                    <a:pt x="566077" y="319967"/>
                  </a:lnTo>
                  <a:lnTo>
                    <a:pt x="561859" y="335162"/>
                  </a:lnTo>
                  <a:lnTo>
                    <a:pt x="550608" y="346220"/>
                  </a:lnTo>
                  <a:lnTo>
                    <a:pt x="550608" y="535598"/>
                  </a:lnTo>
                  <a:lnTo>
                    <a:pt x="547305" y="551739"/>
                  </a:lnTo>
                  <a:lnTo>
                    <a:pt x="538880" y="565357"/>
                  </a:lnTo>
                  <a:lnTo>
                    <a:pt x="526343" y="575314"/>
                  </a:lnTo>
                  <a:lnTo>
                    <a:pt x="510702" y="580474"/>
                  </a:lnTo>
                  <a:lnTo>
                    <a:pt x="502274" y="592416"/>
                  </a:lnTo>
                  <a:lnTo>
                    <a:pt x="480661" y="596630"/>
                  </a:lnTo>
                  <a:lnTo>
                    <a:pt x="468458" y="595224"/>
                  </a:lnTo>
                  <a:lnTo>
                    <a:pt x="458095" y="589447"/>
                  </a:lnTo>
                  <a:lnTo>
                    <a:pt x="450650" y="580203"/>
                  </a:lnTo>
                  <a:lnTo>
                    <a:pt x="447201" y="568395"/>
                  </a:lnTo>
                  <a:lnTo>
                    <a:pt x="448606" y="556182"/>
                  </a:lnTo>
                  <a:lnTo>
                    <a:pt x="454377" y="545812"/>
                  </a:lnTo>
                  <a:lnTo>
                    <a:pt x="463613" y="538367"/>
                  </a:lnTo>
                  <a:lnTo>
                    <a:pt x="495362" y="535524"/>
                  </a:lnTo>
                  <a:lnTo>
                    <a:pt x="507018" y="542758"/>
                  </a:lnTo>
                  <a:lnTo>
                    <a:pt x="510702" y="548837"/>
                  </a:lnTo>
                  <a:lnTo>
                    <a:pt x="519931" y="540983"/>
                  </a:lnTo>
                  <a:lnTo>
                    <a:pt x="519894" y="346220"/>
                  </a:lnTo>
                  <a:lnTo>
                    <a:pt x="508460" y="335267"/>
                  </a:lnTo>
                  <a:lnTo>
                    <a:pt x="496568" y="281013"/>
                  </a:lnTo>
                  <a:lnTo>
                    <a:pt x="475140" y="249203"/>
                  </a:lnTo>
                  <a:lnTo>
                    <a:pt x="443358" y="227757"/>
                  </a:lnTo>
                  <a:lnTo>
                    <a:pt x="404437" y="219893"/>
                  </a:lnTo>
                  <a:lnTo>
                    <a:pt x="365515" y="227757"/>
                  </a:lnTo>
                  <a:lnTo>
                    <a:pt x="333733" y="249203"/>
                  </a:lnTo>
                  <a:lnTo>
                    <a:pt x="312305" y="281013"/>
                  </a:lnTo>
                  <a:lnTo>
                    <a:pt x="300168" y="335120"/>
                  </a:lnTo>
                  <a:lnTo>
                    <a:pt x="288979" y="346220"/>
                  </a:lnTo>
                  <a:lnTo>
                    <a:pt x="288961" y="541656"/>
                  </a:lnTo>
                  <a:lnTo>
                    <a:pt x="298171" y="549510"/>
                  </a:lnTo>
                  <a:lnTo>
                    <a:pt x="313701" y="536631"/>
                  </a:lnTo>
                  <a:lnTo>
                    <a:pt x="328212" y="535598"/>
                  </a:lnTo>
                  <a:lnTo>
                    <a:pt x="340010" y="539040"/>
                  </a:lnTo>
                  <a:lnTo>
                    <a:pt x="349244" y="546485"/>
                  </a:lnTo>
                  <a:lnTo>
                    <a:pt x="355010" y="556855"/>
                  </a:lnTo>
                  <a:lnTo>
                    <a:pt x="356404" y="569068"/>
                  </a:lnTo>
                  <a:lnTo>
                    <a:pt x="353576" y="579641"/>
                  </a:lnTo>
                  <a:lnTo>
                    <a:pt x="338776" y="594461"/>
                  </a:lnTo>
                  <a:lnTo>
                    <a:pt x="313149" y="596343"/>
                  </a:lnTo>
                  <a:lnTo>
                    <a:pt x="301440" y="587903"/>
                  </a:lnTo>
                  <a:lnTo>
                    <a:pt x="298171" y="581147"/>
                  </a:lnTo>
                  <a:lnTo>
                    <a:pt x="282530" y="575987"/>
                  </a:lnTo>
                  <a:lnTo>
                    <a:pt x="269993" y="566030"/>
                  </a:lnTo>
                  <a:lnTo>
                    <a:pt x="261569" y="552413"/>
                  </a:lnTo>
                  <a:lnTo>
                    <a:pt x="258265" y="536271"/>
                  </a:lnTo>
                  <a:lnTo>
                    <a:pt x="258265" y="346220"/>
                  </a:lnTo>
                  <a:lnTo>
                    <a:pt x="246832" y="335267"/>
                  </a:lnTo>
                  <a:lnTo>
                    <a:pt x="249572" y="273573"/>
                  </a:lnTo>
                  <a:lnTo>
                    <a:pt x="268630" y="232224"/>
                  </a:lnTo>
                  <a:lnTo>
                    <a:pt x="298132" y="198053"/>
                  </a:lnTo>
                  <a:lnTo>
                    <a:pt x="336242" y="173188"/>
                  </a:lnTo>
                  <a:lnTo>
                    <a:pt x="381121" y="159759"/>
                  </a:lnTo>
                  <a:lnTo>
                    <a:pt x="381121" y="57441"/>
                  </a:lnTo>
                  <a:lnTo>
                    <a:pt x="287995" y="92703"/>
                  </a:lnTo>
                  <a:lnTo>
                    <a:pt x="198356" y="135782"/>
                  </a:lnTo>
                  <a:lnTo>
                    <a:pt x="112698" y="186427"/>
                  </a:lnTo>
                  <a:lnTo>
                    <a:pt x="71516" y="214508"/>
                  </a:lnTo>
                  <a:lnTo>
                    <a:pt x="41735" y="243868"/>
                  </a:lnTo>
                  <a:lnTo>
                    <a:pt x="19434" y="278660"/>
                  </a:lnTo>
                  <a:lnTo>
                    <a:pt x="5294" y="317502"/>
                  </a:lnTo>
                  <a:lnTo>
                    <a:pt x="0" y="359010"/>
                  </a:lnTo>
                  <a:lnTo>
                    <a:pt x="0" y="718020"/>
                  </a:lnTo>
                  <a:lnTo>
                    <a:pt x="1434810" y="718020"/>
                  </a:lnTo>
                  <a:lnTo>
                    <a:pt x="1434810" y="359010"/>
                  </a:lnTo>
                  <a:lnTo>
                    <a:pt x="1429333" y="317726"/>
                  </a:lnTo>
                  <a:lnTo>
                    <a:pt x="1415095" y="279123"/>
                  </a:lnTo>
                  <a:lnTo>
                    <a:pt x="1392779" y="244562"/>
                  </a:lnTo>
                  <a:lnTo>
                    <a:pt x="1363069" y="215406"/>
                  </a:lnTo>
                  <a:lnTo>
                    <a:pt x="1277934" y="156844"/>
                  </a:lnTo>
                  <a:lnTo>
                    <a:pt x="1187174" y="107949"/>
                  </a:lnTo>
                  <a:lnTo>
                    <a:pt x="1091597" y="69130"/>
                  </a:lnTo>
                  <a:lnTo>
                    <a:pt x="1042254" y="53627"/>
                  </a:lnTo>
                  <a:lnTo>
                    <a:pt x="1042254" y="140687"/>
                  </a:lnTo>
                  <a:lnTo>
                    <a:pt x="1066084" y="152041"/>
                  </a:lnTo>
                  <a:lnTo>
                    <a:pt x="1084633" y="169926"/>
                  </a:lnTo>
                  <a:lnTo>
                    <a:pt x="1096677" y="192713"/>
                  </a:lnTo>
                  <a:lnTo>
                    <a:pt x="1100992" y="218771"/>
                  </a:lnTo>
                  <a:lnTo>
                    <a:pt x="1094650" y="250207"/>
                  </a:lnTo>
                  <a:lnTo>
                    <a:pt x="1077354" y="275884"/>
                  </a:lnTo>
                  <a:lnTo>
                    <a:pt x="1051700" y="293199"/>
                  </a:lnTo>
                  <a:lnTo>
                    <a:pt x="1020284" y="299549"/>
                  </a:lnTo>
                  <a:lnTo>
                    <a:pt x="988868" y="293199"/>
                  </a:lnTo>
                  <a:lnTo>
                    <a:pt x="963214" y="275884"/>
                  </a:lnTo>
                  <a:lnTo>
                    <a:pt x="945918" y="250207"/>
                  </a:lnTo>
                  <a:lnTo>
                    <a:pt x="939576" y="218771"/>
                  </a:lnTo>
                  <a:lnTo>
                    <a:pt x="943901" y="192713"/>
                  </a:lnTo>
                  <a:lnTo>
                    <a:pt x="955949" y="169926"/>
                  </a:lnTo>
                  <a:lnTo>
                    <a:pt x="974494" y="152041"/>
                  </a:lnTo>
                  <a:lnTo>
                    <a:pt x="998313" y="140687"/>
                  </a:lnTo>
                  <a:lnTo>
                    <a:pt x="998313" y="40613"/>
                  </a:lnTo>
                  <a:lnTo>
                    <a:pt x="906043" y="18332"/>
                  </a:lnTo>
                  <a:lnTo>
                    <a:pt x="812203" y="4766"/>
                  </a:lnTo>
                  <a:lnTo>
                    <a:pt x="717404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6336" y="117093"/>
            <a:ext cx="7691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Physical and </a:t>
            </a:r>
            <a:r>
              <a:rPr spc="-5" dirty="0"/>
              <a:t>Mental</a:t>
            </a:r>
            <a:r>
              <a:rPr spc="15" dirty="0"/>
              <a:t> </a:t>
            </a:r>
            <a:r>
              <a:rPr spc="-10" dirty="0"/>
              <a:t>Resilience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90045" cy="1841500"/>
            <a:chOff x="0" y="0"/>
            <a:chExt cx="11790045" cy="1841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24355"/>
              <a:ext cx="11305540" cy="516890"/>
            </a:xfrm>
            <a:custGeom>
              <a:avLst/>
              <a:gdLst/>
              <a:ahLst/>
              <a:cxnLst/>
              <a:rect l="l" t="t" r="r" b="b"/>
              <a:pathLst>
                <a:path w="11305540" h="516889">
                  <a:moveTo>
                    <a:pt x="11305032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5032" y="516636"/>
                  </a:lnTo>
                  <a:lnTo>
                    <a:pt x="11305032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24355"/>
            <a:ext cx="1130554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514" y="2036445"/>
            <a:ext cx="8508365" cy="3930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Mental Health and </a:t>
            </a:r>
            <a:r>
              <a:rPr sz="3200" b="1" spc="-5" dirty="0">
                <a:latin typeface="Arial"/>
                <a:cs typeface="Arial"/>
              </a:rPr>
              <a:t>Psychosocial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Support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25" dirty="0">
                <a:latin typeface="Arial"/>
                <a:cs typeface="Arial"/>
              </a:rPr>
              <a:t>Validating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Normalizing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Feelings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Arial"/>
                <a:cs typeface="Arial"/>
              </a:rPr>
              <a:t>Calming </a:t>
            </a:r>
            <a:r>
              <a:rPr sz="2800" spc="-5" dirty="0">
                <a:latin typeface="Arial"/>
                <a:cs typeface="Arial"/>
              </a:rPr>
              <a:t>Down and Controlling </a:t>
            </a:r>
            <a:r>
              <a:rPr sz="2800" spc="-10" dirty="0">
                <a:latin typeface="Arial"/>
                <a:cs typeface="Arial"/>
              </a:rPr>
              <a:t>One’s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Emotions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Linking: </a:t>
            </a:r>
            <a:r>
              <a:rPr sz="2800" dirty="0">
                <a:latin typeface="Arial"/>
                <a:cs typeface="Arial"/>
              </a:rPr>
              <a:t>Identifying </a:t>
            </a:r>
            <a:r>
              <a:rPr sz="2800" spc="-5" dirty="0">
                <a:latin typeface="Arial"/>
                <a:cs typeface="Arial"/>
              </a:rPr>
              <a:t>and Addressing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Needs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Sources of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Strength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Arial"/>
                <a:cs typeface="Arial"/>
              </a:rPr>
              <a:t>Managing Physical </a:t>
            </a:r>
            <a:r>
              <a:rPr sz="2800" spc="-5" dirty="0">
                <a:latin typeface="Arial"/>
                <a:cs typeface="Arial"/>
              </a:rPr>
              <a:t>Reactions, </a:t>
            </a:r>
            <a:r>
              <a:rPr sz="2800" dirty="0">
                <a:latin typeface="Arial"/>
                <a:cs typeface="Arial"/>
              </a:rPr>
              <a:t>Thoughts,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Emotions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Seeking Solutions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Social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Support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Focusing on Positive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Activities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Other </a:t>
            </a:r>
            <a:r>
              <a:rPr sz="2800" dirty="0">
                <a:latin typeface="Arial"/>
                <a:cs typeface="Arial"/>
              </a:rPr>
              <a:t>relevant topics </a:t>
            </a:r>
            <a:r>
              <a:rPr sz="2800" spc="-5" dirty="0">
                <a:latin typeface="Arial"/>
                <a:cs typeface="Arial"/>
              </a:rPr>
              <a:t>as needed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4024" y="1301958"/>
            <a:ext cx="1259840" cy="546735"/>
            <a:chOff x="474024" y="1301958"/>
            <a:chExt cx="1259840" cy="546735"/>
          </a:xfrm>
        </p:grpSpPr>
        <p:sp>
          <p:nvSpPr>
            <p:cNvPr id="9" name="object 9"/>
            <p:cNvSpPr/>
            <p:nvPr/>
          </p:nvSpPr>
          <p:spPr>
            <a:xfrm>
              <a:off x="474014" y="1315211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1046" y="148448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7330" y="130196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4">
                  <a:moveTo>
                    <a:pt x="378282" y="303733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33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33"/>
                  </a:moveTo>
                  <a:lnTo>
                    <a:pt x="447052" y="303733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33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33"/>
                  </a:moveTo>
                  <a:lnTo>
                    <a:pt x="498640" y="303733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33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33"/>
                  </a:moveTo>
                  <a:lnTo>
                    <a:pt x="550227" y="303733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33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14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14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0584180" y="3588258"/>
            <a:ext cx="1161415" cy="2430145"/>
          </a:xfrm>
          <a:custGeom>
            <a:avLst/>
            <a:gdLst/>
            <a:ahLst/>
            <a:cxnLst/>
            <a:rect l="l" t="t" r="r" b="b"/>
            <a:pathLst>
              <a:path w="1161415" h="2430145">
                <a:moveTo>
                  <a:pt x="309752" y="0"/>
                </a:moveTo>
                <a:lnTo>
                  <a:pt x="263233" y="6389"/>
                </a:lnTo>
                <a:lnTo>
                  <a:pt x="219077" y="18942"/>
                </a:lnTo>
                <a:lnTo>
                  <a:pt x="177720" y="37191"/>
                </a:lnTo>
                <a:lnTo>
                  <a:pt x="139599" y="60668"/>
                </a:lnTo>
                <a:lnTo>
                  <a:pt x="105150" y="88906"/>
                </a:lnTo>
                <a:lnTo>
                  <a:pt x="74810" y="121436"/>
                </a:lnTo>
                <a:lnTo>
                  <a:pt x="49014" y="157791"/>
                </a:lnTo>
                <a:lnTo>
                  <a:pt x="28198" y="197503"/>
                </a:lnTo>
                <a:lnTo>
                  <a:pt x="12800" y="240104"/>
                </a:lnTo>
                <a:lnTo>
                  <a:pt x="3255" y="285127"/>
                </a:lnTo>
                <a:lnTo>
                  <a:pt x="0" y="332104"/>
                </a:lnTo>
                <a:lnTo>
                  <a:pt x="0" y="2179650"/>
                </a:lnTo>
                <a:lnTo>
                  <a:pt x="3881" y="2224523"/>
                </a:lnTo>
                <a:lnTo>
                  <a:pt x="15312" y="2266783"/>
                </a:lnTo>
                <a:lnTo>
                  <a:pt x="33593" y="2305723"/>
                </a:lnTo>
                <a:lnTo>
                  <a:pt x="58024" y="2340635"/>
                </a:lnTo>
                <a:lnTo>
                  <a:pt x="87903" y="2370811"/>
                </a:lnTo>
                <a:lnTo>
                  <a:pt x="122531" y="2395545"/>
                </a:lnTo>
                <a:lnTo>
                  <a:pt x="161207" y="2414129"/>
                </a:lnTo>
                <a:lnTo>
                  <a:pt x="203232" y="2425855"/>
                </a:lnTo>
                <a:lnTo>
                  <a:pt x="247903" y="2430017"/>
                </a:lnTo>
                <a:lnTo>
                  <a:pt x="293846" y="2425892"/>
                </a:lnTo>
                <a:lnTo>
                  <a:pt x="337342" y="2413665"/>
                </a:lnTo>
                <a:lnTo>
                  <a:pt x="377486" y="2394005"/>
                </a:lnTo>
                <a:lnTo>
                  <a:pt x="413371" y="2367578"/>
                </a:lnTo>
                <a:lnTo>
                  <a:pt x="444091" y="2335051"/>
                </a:lnTo>
                <a:lnTo>
                  <a:pt x="468739" y="2297090"/>
                </a:lnTo>
                <a:lnTo>
                  <a:pt x="486410" y="2254364"/>
                </a:lnTo>
                <a:lnTo>
                  <a:pt x="640926" y="2254364"/>
                </a:lnTo>
                <a:lnTo>
                  <a:pt x="720143" y="2227965"/>
                </a:lnTo>
                <a:lnTo>
                  <a:pt x="760936" y="2205326"/>
                </a:lnTo>
                <a:lnTo>
                  <a:pt x="798535" y="2177675"/>
                </a:lnTo>
                <a:lnTo>
                  <a:pt x="832423" y="2145345"/>
                </a:lnTo>
                <a:lnTo>
                  <a:pt x="862081" y="2108667"/>
                </a:lnTo>
                <a:lnTo>
                  <a:pt x="886992" y="2067973"/>
                </a:lnTo>
                <a:lnTo>
                  <a:pt x="906636" y="2023595"/>
                </a:lnTo>
                <a:lnTo>
                  <a:pt x="920496" y="1975865"/>
                </a:lnTo>
                <a:lnTo>
                  <a:pt x="926941" y="1936480"/>
                </a:lnTo>
                <a:lnTo>
                  <a:pt x="929004" y="1896617"/>
                </a:lnTo>
                <a:lnTo>
                  <a:pt x="929004" y="1893315"/>
                </a:lnTo>
                <a:lnTo>
                  <a:pt x="974232" y="1868885"/>
                </a:lnTo>
                <a:lnTo>
                  <a:pt x="1015376" y="1839286"/>
                </a:lnTo>
                <a:lnTo>
                  <a:pt x="1052105" y="1805032"/>
                </a:lnTo>
                <a:lnTo>
                  <a:pt x="1084090" y="1766635"/>
                </a:lnTo>
                <a:lnTo>
                  <a:pt x="1111000" y="1724608"/>
                </a:lnTo>
                <a:lnTo>
                  <a:pt x="1132506" y="1679466"/>
                </a:lnTo>
                <a:lnTo>
                  <a:pt x="1148275" y="1631721"/>
                </a:lnTo>
                <a:lnTo>
                  <a:pt x="1157979" y="1581887"/>
                </a:lnTo>
                <a:lnTo>
                  <a:pt x="1160511" y="1542541"/>
                </a:lnTo>
                <a:lnTo>
                  <a:pt x="509016" y="1542541"/>
                </a:lnTo>
                <a:lnTo>
                  <a:pt x="339264" y="1409449"/>
                </a:lnTo>
                <a:lnTo>
                  <a:pt x="252095" y="1322673"/>
                </a:lnTo>
                <a:lnTo>
                  <a:pt x="219979" y="1244040"/>
                </a:lnTo>
                <a:lnTo>
                  <a:pt x="215392" y="1135379"/>
                </a:lnTo>
                <a:lnTo>
                  <a:pt x="219091" y="1105079"/>
                </a:lnTo>
                <a:lnTo>
                  <a:pt x="245981" y="1048309"/>
                </a:lnTo>
                <a:lnTo>
                  <a:pt x="292773" y="1004923"/>
                </a:lnTo>
                <a:lnTo>
                  <a:pt x="352272" y="984745"/>
                </a:lnTo>
                <a:lnTo>
                  <a:pt x="664682" y="984745"/>
                </a:lnTo>
                <a:lnTo>
                  <a:pt x="665705" y="984691"/>
                </a:lnTo>
                <a:lnTo>
                  <a:pt x="1089299" y="984691"/>
                </a:lnTo>
                <a:lnTo>
                  <a:pt x="1088362" y="977294"/>
                </a:lnTo>
                <a:lnTo>
                  <a:pt x="1077516" y="933580"/>
                </a:lnTo>
                <a:lnTo>
                  <a:pt x="1061611" y="891390"/>
                </a:lnTo>
                <a:lnTo>
                  <a:pt x="1040769" y="851214"/>
                </a:lnTo>
                <a:lnTo>
                  <a:pt x="1015111" y="813544"/>
                </a:lnTo>
                <a:lnTo>
                  <a:pt x="984760" y="778869"/>
                </a:lnTo>
                <a:lnTo>
                  <a:pt x="949836" y="747681"/>
                </a:lnTo>
                <a:lnTo>
                  <a:pt x="910463" y="720470"/>
                </a:lnTo>
                <a:lnTo>
                  <a:pt x="882650" y="705230"/>
                </a:lnTo>
                <a:lnTo>
                  <a:pt x="892701" y="659568"/>
                </a:lnTo>
                <a:lnTo>
                  <a:pt x="895920" y="614077"/>
                </a:lnTo>
                <a:lnTo>
                  <a:pt x="892632" y="569365"/>
                </a:lnTo>
                <a:lnTo>
                  <a:pt x="883164" y="526040"/>
                </a:lnTo>
                <a:lnTo>
                  <a:pt x="867844" y="484708"/>
                </a:lnTo>
                <a:lnTo>
                  <a:pt x="846998" y="445975"/>
                </a:lnTo>
                <a:lnTo>
                  <a:pt x="820952" y="410449"/>
                </a:lnTo>
                <a:lnTo>
                  <a:pt x="790035" y="378736"/>
                </a:lnTo>
                <a:lnTo>
                  <a:pt x="754573" y="351443"/>
                </a:lnTo>
                <a:lnTo>
                  <a:pt x="714893" y="329178"/>
                </a:lnTo>
                <a:lnTo>
                  <a:pt x="671322" y="312546"/>
                </a:lnTo>
                <a:lnTo>
                  <a:pt x="662431" y="310006"/>
                </a:lnTo>
                <a:lnTo>
                  <a:pt x="655617" y="261205"/>
                </a:lnTo>
                <a:lnTo>
                  <a:pt x="642118" y="215084"/>
                </a:lnTo>
                <a:lnTo>
                  <a:pt x="622480" y="172123"/>
                </a:lnTo>
                <a:lnTo>
                  <a:pt x="597247" y="132804"/>
                </a:lnTo>
                <a:lnTo>
                  <a:pt x="566964" y="97609"/>
                </a:lnTo>
                <a:lnTo>
                  <a:pt x="532178" y="67019"/>
                </a:lnTo>
                <a:lnTo>
                  <a:pt x="493431" y="41516"/>
                </a:lnTo>
                <a:lnTo>
                  <a:pt x="451271" y="21581"/>
                </a:lnTo>
                <a:lnTo>
                  <a:pt x="406241" y="7695"/>
                </a:lnTo>
                <a:lnTo>
                  <a:pt x="358886" y="341"/>
                </a:lnTo>
                <a:lnTo>
                  <a:pt x="309752" y="0"/>
                </a:lnTo>
                <a:close/>
              </a:path>
              <a:path w="1161415" h="2430145">
                <a:moveTo>
                  <a:pt x="640926" y="2254364"/>
                </a:moveTo>
                <a:lnTo>
                  <a:pt x="486410" y="2254364"/>
                </a:lnTo>
                <a:lnTo>
                  <a:pt x="535398" y="2261763"/>
                </a:lnTo>
                <a:lnTo>
                  <a:pt x="583784" y="2262491"/>
                </a:lnTo>
                <a:lnTo>
                  <a:pt x="631049" y="2256879"/>
                </a:lnTo>
                <a:lnTo>
                  <a:pt x="640926" y="2254364"/>
                </a:lnTo>
                <a:close/>
              </a:path>
              <a:path w="1161415" h="2430145">
                <a:moveTo>
                  <a:pt x="1089299" y="984691"/>
                </a:moveTo>
                <a:lnTo>
                  <a:pt x="665705" y="984691"/>
                </a:lnTo>
                <a:lnTo>
                  <a:pt x="696595" y="991266"/>
                </a:lnTo>
                <a:lnTo>
                  <a:pt x="725219" y="1004885"/>
                </a:lnTo>
                <a:lnTo>
                  <a:pt x="772059" y="1048327"/>
                </a:lnTo>
                <a:lnTo>
                  <a:pt x="798939" y="1105081"/>
                </a:lnTo>
                <a:lnTo>
                  <a:pt x="802640" y="1135379"/>
                </a:lnTo>
                <a:lnTo>
                  <a:pt x="756761" y="1275722"/>
                </a:lnTo>
                <a:lnTo>
                  <a:pt x="655828" y="1407159"/>
                </a:lnTo>
                <a:lnTo>
                  <a:pt x="554894" y="1504497"/>
                </a:lnTo>
                <a:lnTo>
                  <a:pt x="509016" y="1542541"/>
                </a:lnTo>
                <a:lnTo>
                  <a:pt x="1160511" y="1542541"/>
                </a:lnTo>
                <a:lnTo>
                  <a:pt x="1157747" y="1476992"/>
                </a:lnTo>
                <a:lnTo>
                  <a:pt x="1147186" y="1424930"/>
                </a:lnTo>
                <a:lnTo>
                  <a:pt x="1129887" y="1374949"/>
                </a:lnTo>
                <a:lnTo>
                  <a:pt x="1106132" y="1327709"/>
                </a:lnTo>
                <a:lnTo>
                  <a:pt x="1076203" y="1283870"/>
                </a:lnTo>
                <a:lnTo>
                  <a:pt x="1040384" y="1244091"/>
                </a:lnTo>
                <a:lnTo>
                  <a:pt x="1062448" y="1201542"/>
                </a:lnTo>
                <a:lnTo>
                  <a:pt x="1078722" y="1157571"/>
                </a:lnTo>
                <a:lnTo>
                  <a:pt x="1089330" y="1112670"/>
                </a:lnTo>
                <a:lnTo>
                  <a:pt x="1094391" y="1067330"/>
                </a:lnTo>
                <a:lnTo>
                  <a:pt x="1094028" y="1022041"/>
                </a:lnTo>
                <a:lnTo>
                  <a:pt x="1089299" y="984691"/>
                </a:lnTo>
                <a:close/>
              </a:path>
              <a:path w="1161415" h="2430145">
                <a:moveTo>
                  <a:pt x="664682" y="984745"/>
                </a:moveTo>
                <a:lnTo>
                  <a:pt x="352272" y="984745"/>
                </a:lnTo>
                <a:lnTo>
                  <a:pt x="384518" y="986451"/>
                </a:lnTo>
                <a:lnTo>
                  <a:pt x="417220" y="997666"/>
                </a:lnTo>
                <a:lnTo>
                  <a:pt x="449474" y="1019624"/>
                </a:lnTo>
                <a:lnTo>
                  <a:pt x="480374" y="1053560"/>
                </a:lnTo>
                <a:lnTo>
                  <a:pt x="509016" y="1100708"/>
                </a:lnTo>
                <a:lnTo>
                  <a:pt x="537630" y="1053534"/>
                </a:lnTo>
                <a:lnTo>
                  <a:pt x="568513" y="1019580"/>
                </a:lnTo>
                <a:lnTo>
                  <a:pt x="600757" y="997612"/>
                </a:lnTo>
                <a:lnTo>
                  <a:pt x="633457" y="986394"/>
                </a:lnTo>
                <a:lnTo>
                  <a:pt x="664682" y="984745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9290351" y="3587496"/>
            <a:ext cx="1163320" cy="2430780"/>
            <a:chOff x="9290351" y="3587496"/>
            <a:chExt cx="1163320" cy="2430780"/>
          </a:xfrm>
        </p:grpSpPr>
        <p:sp>
          <p:nvSpPr>
            <p:cNvPr id="14" name="object 14"/>
            <p:cNvSpPr/>
            <p:nvPr/>
          </p:nvSpPr>
          <p:spPr>
            <a:xfrm>
              <a:off x="9767825" y="4988562"/>
              <a:ext cx="177288" cy="1772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00413" y="4473450"/>
              <a:ext cx="177288" cy="1772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90351" y="3587496"/>
              <a:ext cx="1163320" cy="2430780"/>
            </a:xfrm>
            <a:custGeom>
              <a:avLst/>
              <a:gdLst/>
              <a:ahLst/>
              <a:cxnLst/>
              <a:rect l="l" t="t" r="r" b="b"/>
              <a:pathLst>
                <a:path w="1163320" h="2430779">
                  <a:moveTo>
                    <a:pt x="1150596" y="2255151"/>
                  </a:moveTo>
                  <a:lnTo>
                    <a:pt x="675719" y="2255151"/>
                  </a:lnTo>
                  <a:lnTo>
                    <a:pt x="692858" y="2296806"/>
                  </a:lnTo>
                  <a:lnTo>
                    <a:pt x="716427" y="2333694"/>
                  </a:lnTo>
                  <a:lnTo>
                    <a:pt x="745545" y="2365352"/>
                  </a:lnTo>
                  <a:lnTo>
                    <a:pt x="779333" y="2391316"/>
                  </a:lnTo>
                  <a:lnTo>
                    <a:pt x="816909" y="2411121"/>
                  </a:lnTo>
                  <a:lnTo>
                    <a:pt x="857395" y="2424304"/>
                  </a:lnTo>
                  <a:lnTo>
                    <a:pt x="899909" y="2430400"/>
                  </a:lnTo>
                  <a:lnTo>
                    <a:pt x="943572" y="2428946"/>
                  </a:lnTo>
                  <a:lnTo>
                    <a:pt x="987504" y="2419477"/>
                  </a:lnTo>
                  <a:lnTo>
                    <a:pt x="1030096" y="2401761"/>
                  </a:lnTo>
                  <a:lnTo>
                    <a:pt x="1067947" y="2377064"/>
                  </a:lnTo>
                  <a:lnTo>
                    <a:pt x="1100391" y="2346290"/>
                  </a:lnTo>
                  <a:lnTo>
                    <a:pt x="1126761" y="2310347"/>
                  </a:lnTo>
                  <a:lnTo>
                    <a:pt x="1146391" y="2270138"/>
                  </a:lnTo>
                  <a:lnTo>
                    <a:pt x="1150596" y="2255151"/>
                  </a:lnTo>
                  <a:close/>
                </a:path>
                <a:path w="1163320" h="2430779">
                  <a:moveTo>
                    <a:pt x="830532" y="0"/>
                  </a:moveTo>
                  <a:lnTo>
                    <a:pt x="783693" y="3327"/>
                  </a:lnTo>
                  <a:lnTo>
                    <a:pt x="738806" y="12950"/>
                  </a:lnTo>
                  <a:lnTo>
                    <a:pt x="696335" y="28432"/>
                  </a:lnTo>
                  <a:lnTo>
                    <a:pt x="656748" y="49335"/>
                  </a:lnTo>
                  <a:lnTo>
                    <a:pt x="620508" y="75223"/>
                  </a:lnTo>
                  <a:lnTo>
                    <a:pt x="588082" y="105659"/>
                  </a:lnTo>
                  <a:lnTo>
                    <a:pt x="559935" y="140206"/>
                  </a:lnTo>
                  <a:lnTo>
                    <a:pt x="536532" y="178427"/>
                  </a:lnTo>
                  <a:lnTo>
                    <a:pt x="518338" y="219886"/>
                  </a:lnTo>
                  <a:lnTo>
                    <a:pt x="505820" y="264145"/>
                  </a:lnTo>
                  <a:lnTo>
                    <a:pt x="499443" y="310768"/>
                  </a:lnTo>
                  <a:lnTo>
                    <a:pt x="455364" y="326070"/>
                  </a:lnTo>
                  <a:lnTo>
                    <a:pt x="415007" y="347121"/>
                  </a:lnTo>
                  <a:lnTo>
                    <a:pt x="378717" y="373327"/>
                  </a:lnTo>
                  <a:lnTo>
                    <a:pt x="346839" y="404089"/>
                  </a:lnTo>
                  <a:lnTo>
                    <a:pt x="319721" y="438810"/>
                  </a:lnTo>
                  <a:lnTo>
                    <a:pt x="297706" y="476894"/>
                  </a:lnTo>
                  <a:lnTo>
                    <a:pt x="281142" y="517743"/>
                  </a:lnTo>
                  <a:lnTo>
                    <a:pt x="270374" y="560760"/>
                  </a:lnTo>
                  <a:lnTo>
                    <a:pt x="265748" y="605348"/>
                  </a:lnTo>
                  <a:lnTo>
                    <a:pt x="267609" y="650910"/>
                  </a:lnTo>
                  <a:lnTo>
                    <a:pt x="276304" y="696848"/>
                  </a:lnTo>
                  <a:lnTo>
                    <a:pt x="277066" y="699896"/>
                  </a:lnTo>
                  <a:lnTo>
                    <a:pt x="277955" y="703071"/>
                  </a:lnTo>
                  <a:lnTo>
                    <a:pt x="278844" y="705992"/>
                  </a:lnTo>
                  <a:lnTo>
                    <a:pt x="237292" y="729830"/>
                  </a:lnTo>
                  <a:lnTo>
                    <a:pt x="199848" y="758000"/>
                  </a:lnTo>
                  <a:lnTo>
                    <a:pt x="166674" y="790024"/>
                  </a:lnTo>
                  <a:lnTo>
                    <a:pt x="137932" y="825422"/>
                  </a:lnTo>
                  <a:lnTo>
                    <a:pt x="113785" y="863717"/>
                  </a:lnTo>
                  <a:lnTo>
                    <a:pt x="94395" y="904430"/>
                  </a:lnTo>
                  <a:lnTo>
                    <a:pt x="79924" y="947082"/>
                  </a:lnTo>
                  <a:lnTo>
                    <a:pt x="70534" y="991195"/>
                  </a:lnTo>
                  <a:lnTo>
                    <a:pt x="66388" y="1036289"/>
                  </a:lnTo>
                  <a:lnTo>
                    <a:pt x="67648" y="1081887"/>
                  </a:lnTo>
                  <a:lnTo>
                    <a:pt x="74481" y="1127525"/>
                  </a:lnTo>
                  <a:lnTo>
                    <a:pt x="87036" y="1172678"/>
                  </a:lnTo>
                  <a:lnTo>
                    <a:pt x="105489" y="1216914"/>
                  </a:lnTo>
                  <a:lnTo>
                    <a:pt x="120856" y="1245108"/>
                  </a:lnTo>
                  <a:lnTo>
                    <a:pt x="89411" y="1279428"/>
                  </a:lnTo>
                  <a:lnTo>
                    <a:pt x="62681" y="1316358"/>
                  </a:lnTo>
                  <a:lnTo>
                    <a:pt x="40673" y="1355475"/>
                  </a:lnTo>
                  <a:lnTo>
                    <a:pt x="23394" y="1396355"/>
                  </a:lnTo>
                  <a:lnTo>
                    <a:pt x="10851" y="1438576"/>
                  </a:lnTo>
                  <a:lnTo>
                    <a:pt x="3050" y="1481715"/>
                  </a:lnTo>
                  <a:lnTo>
                    <a:pt x="0" y="1525349"/>
                  </a:lnTo>
                  <a:lnTo>
                    <a:pt x="1705" y="1569055"/>
                  </a:lnTo>
                  <a:lnTo>
                    <a:pt x="8175" y="1612409"/>
                  </a:lnTo>
                  <a:lnTo>
                    <a:pt x="19415" y="1654990"/>
                  </a:lnTo>
                  <a:lnTo>
                    <a:pt x="35433" y="1696374"/>
                  </a:lnTo>
                  <a:lnTo>
                    <a:pt x="56235" y="1736138"/>
                  </a:lnTo>
                  <a:lnTo>
                    <a:pt x="81828" y="1773859"/>
                  </a:lnTo>
                  <a:lnTo>
                    <a:pt x="112220" y="1809114"/>
                  </a:lnTo>
                  <a:lnTo>
                    <a:pt x="168465" y="1857232"/>
                  </a:lnTo>
                  <a:lnTo>
                    <a:pt x="232616" y="1894204"/>
                  </a:lnTo>
                  <a:lnTo>
                    <a:pt x="232616" y="1897506"/>
                  </a:lnTo>
                  <a:lnTo>
                    <a:pt x="235856" y="1947113"/>
                  </a:lnTo>
                  <a:lnTo>
                    <a:pt x="245477" y="1994703"/>
                  </a:lnTo>
                  <a:lnTo>
                    <a:pt x="261044" y="2039839"/>
                  </a:lnTo>
                  <a:lnTo>
                    <a:pt x="282122" y="2082086"/>
                  </a:lnTo>
                  <a:lnTo>
                    <a:pt x="308277" y="2121006"/>
                  </a:lnTo>
                  <a:lnTo>
                    <a:pt x="339074" y="2156164"/>
                  </a:lnTo>
                  <a:lnTo>
                    <a:pt x="374077" y="2187123"/>
                  </a:lnTo>
                  <a:lnTo>
                    <a:pt x="412852" y="2213447"/>
                  </a:lnTo>
                  <a:lnTo>
                    <a:pt x="454965" y="2234699"/>
                  </a:lnTo>
                  <a:lnTo>
                    <a:pt x="499980" y="2250442"/>
                  </a:lnTo>
                  <a:lnTo>
                    <a:pt x="547463" y="2260242"/>
                  </a:lnTo>
                  <a:lnTo>
                    <a:pt x="596979" y="2263660"/>
                  </a:lnTo>
                  <a:lnTo>
                    <a:pt x="616783" y="2263149"/>
                  </a:lnTo>
                  <a:lnTo>
                    <a:pt x="636539" y="2261558"/>
                  </a:lnTo>
                  <a:lnTo>
                    <a:pt x="656201" y="2258892"/>
                  </a:lnTo>
                  <a:lnTo>
                    <a:pt x="675719" y="2255151"/>
                  </a:lnTo>
                  <a:lnTo>
                    <a:pt x="1150596" y="2255151"/>
                  </a:lnTo>
                  <a:lnTo>
                    <a:pt x="1158614" y="2226571"/>
                  </a:lnTo>
                  <a:lnTo>
                    <a:pt x="1162764" y="2180551"/>
                  </a:lnTo>
                  <a:lnTo>
                    <a:pt x="1162764" y="1740534"/>
                  </a:lnTo>
                  <a:lnTo>
                    <a:pt x="610568" y="1740534"/>
                  </a:lnTo>
                  <a:lnTo>
                    <a:pt x="597390" y="1726564"/>
                  </a:lnTo>
                  <a:lnTo>
                    <a:pt x="472392" y="1726564"/>
                  </a:lnTo>
                  <a:lnTo>
                    <a:pt x="420195" y="1698370"/>
                  </a:lnTo>
                  <a:lnTo>
                    <a:pt x="421592" y="1639696"/>
                  </a:lnTo>
                  <a:lnTo>
                    <a:pt x="412833" y="1630560"/>
                  </a:lnTo>
                  <a:lnTo>
                    <a:pt x="404669" y="1620900"/>
                  </a:lnTo>
                  <a:lnTo>
                    <a:pt x="397125" y="1610764"/>
                  </a:lnTo>
                  <a:lnTo>
                    <a:pt x="390223" y="1600199"/>
                  </a:lnTo>
                  <a:lnTo>
                    <a:pt x="332438" y="1590166"/>
                  </a:lnTo>
                  <a:lnTo>
                    <a:pt x="315293" y="1533270"/>
                  </a:lnTo>
                  <a:lnTo>
                    <a:pt x="358092" y="1493392"/>
                  </a:lnTo>
                  <a:lnTo>
                    <a:pt x="358092" y="1480750"/>
                  </a:lnTo>
                  <a:lnTo>
                    <a:pt x="358854" y="1468167"/>
                  </a:lnTo>
                  <a:lnTo>
                    <a:pt x="360378" y="1455656"/>
                  </a:lnTo>
                  <a:lnTo>
                    <a:pt x="362664" y="1443227"/>
                  </a:lnTo>
                  <a:lnTo>
                    <a:pt x="329136" y="1395348"/>
                  </a:lnTo>
                  <a:lnTo>
                    <a:pt x="357330" y="1342770"/>
                  </a:lnTo>
                  <a:lnTo>
                    <a:pt x="417817" y="1342770"/>
                  </a:lnTo>
                  <a:lnTo>
                    <a:pt x="425078" y="1335658"/>
                  </a:lnTo>
                  <a:lnTo>
                    <a:pt x="434562" y="1327467"/>
                  </a:lnTo>
                  <a:lnTo>
                    <a:pt x="444545" y="1319847"/>
                  </a:lnTo>
                  <a:lnTo>
                    <a:pt x="454993" y="1312798"/>
                  </a:lnTo>
                  <a:lnTo>
                    <a:pt x="464772" y="1255014"/>
                  </a:lnTo>
                  <a:lnTo>
                    <a:pt x="521668" y="1237868"/>
                  </a:lnTo>
                  <a:lnTo>
                    <a:pt x="1162764" y="1237868"/>
                  </a:lnTo>
                  <a:lnTo>
                    <a:pt x="1162764" y="1225549"/>
                  </a:lnTo>
                  <a:lnTo>
                    <a:pt x="742521" y="1225549"/>
                  </a:lnTo>
                  <a:lnTo>
                    <a:pt x="729502" y="1211706"/>
                  </a:lnTo>
                  <a:lnTo>
                    <a:pt x="604599" y="1211706"/>
                  </a:lnTo>
                  <a:lnTo>
                    <a:pt x="552148" y="1183385"/>
                  </a:lnTo>
                  <a:lnTo>
                    <a:pt x="554307" y="1124077"/>
                  </a:lnTo>
                  <a:lnTo>
                    <a:pt x="545544" y="1115129"/>
                  </a:lnTo>
                  <a:lnTo>
                    <a:pt x="537352" y="1105646"/>
                  </a:lnTo>
                  <a:lnTo>
                    <a:pt x="529732" y="1095662"/>
                  </a:lnTo>
                  <a:lnTo>
                    <a:pt x="522684" y="1085214"/>
                  </a:lnTo>
                  <a:lnTo>
                    <a:pt x="465026" y="1075308"/>
                  </a:lnTo>
                  <a:lnTo>
                    <a:pt x="447881" y="1018412"/>
                  </a:lnTo>
                  <a:lnTo>
                    <a:pt x="490553" y="978153"/>
                  </a:lnTo>
                  <a:lnTo>
                    <a:pt x="490628" y="965586"/>
                  </a:lnTo>
                  <a:lnTo>
                    <a:pt x="491442" y="953055"/>
                  </a:lnTo>
                  <a:lnTo>
                    <a:pt x="493017" y="940595"/>
                  </a:lnTo>
                  <a:lnTo>
                    <a:pt x="495379" y="928242"/>
                  </a:lnTo>
                  <a:lnTo>
                    <a:pt x="461089" y="880109"/>
                  </a:lnTo>
                  <a:lnTo>
                    <a:pt x="489791" y="827277"/>
                  </a:lnTo>
                  <a:lnTo>
                    <a:pt x="550184" y="827277"/>
                  </a:lnTo>
                  <a:lnTo>
                    <a:pt x="557434" y="820294"/>
                  </a:lnTo>
                  <a:lnTo>
                    <a:pt x="567007" y="812117"/>
                  </a:lnTo>
                  <a:lnTo>
                    <a:pt x="577056" y="804535"/>
                  </a:lnTo>
                  <a:lnTo>
                    <a:pt x="587581" y="797559"/>
                  </a:lnTo>
                  <a:lnTo>
                    <a:pt x="597614" y="739647"/>
                  </a:lnTo>
                  <a:lnTo>
                    <a:pt x="654510" y="722502"/>
                  </a:lnTo>
                  <a:lnTo>
                    <a:pt x="1162764" y="722502"/>
                  </a:lnTo>
                  <a:lnTo>
                    <a:pt x="1162764" y="332866"/>
                  </a:lnTo>
                  <a:lnTo>
                    <a:pt x="1159162" y="283693"/>
                  </a:lnTo>
                  <a:lnTo>
                    <a:pt x="1148700" y="236755"/>
                  </a:lnTo>
                  <a:lnTo>
                    <a:pt x="1131890" y="192568"/>
                  </a:lnTo>
                  <a:lnTo>
                    <a:pt x="1109246" y="151647"/>
                  </a:lnTo>
                  <a:lnTo>
                    <a:pt x="1081283" y="114509"/>
                  </a:lnTo>
                  <a:lnTo>
                    <a:pt x="1048512" y="81669"/>
                  </a:lnTo>
                  <a:lnTo>
                    <a:pt x="1011448" y="53644"/>
                  </a:lnTo>
                  <a:lnTo>
                    <a:pt x="970605" y="30948"/>
                  </a:lnTo>
                  <a:lnTo>
                    <a:pt x="926495" y="14098"/>
                  </a:lnTo>
                  <a:lnTo>
                    <a:pt x="879633" y="3610"/>
                  </a:lnTo>
                  <a:lnTo>
                    <a:pt x="830532" y="0"/>
                  </a:lnTo>
                  <a:close/>
                </a:path>
                <a:path w="1163320" h="2430779">
                  <a:moveTo>
                    <a:pt x="716486" y="1633981"/>
                  </a:moveTo>
                  <a:lnTo>
                    <a:pt x="707370" y="1642743"/>
                  </a:lnTo>
                  <a:lnTo>
                    <a:pt x="697753" y="1650920"/>
                  </a:lnTo>
                  <a:lnTo>
                    <a:pt x="687661" y="1658502"/>
                  </a:lnTo>
                  <a:lnTo>
                    <a:pt x="677116" y="1665477"/>
                  </a:lnTo>
                  <a:lnTo>
                    <a:pt x="667337" y="1723263"/>
                  </a:lnTo>
                  <a:lnTo>
                    <a:pt x="610568" y="1740534"/>
                  </a:lnTo>
                  <a:lnTo>
                    <a:pt x="1162764" y="1740534"/>
                  </a:lnTo>
                  <a:lnTo>
                    <a:pt x="1162764" y="1635759"/>
                  </a:lnTo>
                  <a:lnTo>
                    <a:pt x="775033" y="1635759"/>
                  </a:lnTo>
                  <a:lnTo>
                    <a:pt x="716486" y="1633981"/>
                  </a:lnTo>
                  <a:close/>
                </a:path>
                <a:path w="1163320" h="2430779">
                  <a:moveTo>
                    <a:pt x="520652" y="1693037"/>
                  </a:moveTo>
                  <a:lnTo>
                    <a:pt x="472392" y="1726564"/>
                  </a:lnTo>
                  <a:lnTo>
                    <a:pt x="597390" y="1726564"/>
                  </a:lnTo>
                  <a:lnTo>
                    <a:pt x="570436" y="1697989"/>
                  </a:lnTo>
                  <a:lnTo>
                    <a:pt x="557871" y="1697894"/>
                  </a:lnTo>
                  <a:lnTo>
                    <a:pt x="545353" y="1697037"/>
                  </a:lnTo>
                  <a:lnTo>
                    <a:pt x="532931" y="1695418"/>
                  </a:lnTo>
                  <a:lnTo>
                    <a:pt x="520652" y="1693037"/>
                  </a:lnTo>
                  <a:close/>
                </a:path>
                <a:path w="1163320" h="2430779">
                  <a:moveTo>
                    <a:pt x="1162764" y="1251839"/>
                  </a:moveTo>
                  <a:lnTo>
                    <a:pt x="659844" y="1251839"/>
                  </a:lnTo>
                  <a:lnTo>
                    <a:pt x="712295" y="1280159"/>
                  </a:lnTo>
                  <a:lnTo>
                    <a:pt x="710644" y="1338833"/>
                  </a:lnTo>
                  <a:lnTo>
                    <a:pt x="719427" y="1347950"/>
                  </a:lnTo>
                  <a:lnTo>
                    <a:pt x="727662" y="1357566"/>
                  </a:lnTo>
                  <a:lnTo>
                    <a:pt x="735326" y="1367659"/>
                  </a:lnTo>
                  <a:lnTo>
                    <a:pt x="742394" y="1378203"/>
                  </a:lnTo>
                  <a:lnTo>
                    <a:pt x="800052" y="1388109"/>
                  </a:lnTo>
                  <a:lnTo>
                    <a:pt x="817070" y="1445005"/>
                  </a:lnTo>
                  <a:lnTo>
                    <a:pt x="774525" y="1485264"/>
                  </a:lnTo>
                  <a:lnTo>
                    <a:pt x="774430" y="1497851"/>
                  </a:lnTo>
                  <a:lnTo>
                    <a:pt x="773572" y="1510426"/>
                  </a:lnTo>
                  <a:lnTo>
                    <a:pt x="771953" y="1522930"/>
                  </a:lnTo>
                  <a:lnTo>
                    <a:pt x="769572" y="1535302"/>
                  </a:lnTo>
                  <a:lnTo>
                    <a:pt x="803227" y="1583181"/>
                  </a:lnTo>
                  <a:lnTo>
                    <a:pt x="775033" y="1635759"/>
                  </a:lnTo>
                  <a:lnTo>
                    <a:pt x="1162764" y="1635759"/>
                  </a:lnTo>
                  <a:lnTo>
                    <a:pt x="1162764" y="1251839"/>
                  </a:lnTo>
                  <a:close/>
                </a:path>
                <a:path w="1163320" h="2430779">
                  <a:moveTo>
                    <a:pt x="417817" y="1342770"/>
                  </a:moveTo>
                  <a:lnTo>
                    <a:pt x="357330" y="1342770"/>
                  </a:lnTo>
                  <a:lnTo>
                    <a:pt x="416131" y="1344421"/>
                  </a:lnTo>
                  <a:lnTo>
                    <a:pt x="417817" y="1342770"/>
                  </a:lnTo>
                  <a:close/>
                </a:path>
                <a:path w="1163320" h="2430779">
                  <a:moveTo>
                    <a:pt x="1162764" y="1237868"/>
                  </a:moveTo>
                  <a:lnTo>
                    <a:pt x="521668" y="1237868"/>
                  </a:lnTo>
                  <a:lnTo>
                    <a:pt x="561800" y="1280795"/>
                  </a:lnTo>
                  <a:lnTo>
                    <a:pt x="574460" y="1280816"/>
                  </a:lnTo>
                  <a:lnTo>
                    <a:pt x="587073" y="1281636"/>
                  </a:lnTo>
                  <a:lnTo>
                    <a:pt x="599590" y="1283241"/>
                  </a:lnTo>
                  <a:lnTo>
                    <a:pt x="611965" y="1285620"/>
                  </a:lnTo>
                  <a:lnTo>
                    <a:pt x="659844" y="1251839"/>
                  </a:lnTo>
                  <a:lnTo>
                    <a:pt x="1162764" y="1251839"/>
                  </a:lnTo>
                  <a:lnTo>
                    <a:pt x="1162764" y="1237868"/>
                  </a:lnTo>
                  <a:close/>
                </a:path>
                <a:path w="1163320" h="2430779">
                  <a:moveTo>
                    <a:pt x="848312" y="1118742"/>
                  </a:moveTo>
                  <a:lnTo>
                    <a:pt x="839311" y="1127525"/>
                  </a:lnTo>
                  <a:lnTo>
                    <a:pt x="829833" y="1135760"/>
                  </a:lnTo>
                  <a:lnTo>
                    <a:pt x="819880" y="1143424"/>
                  </a:lnTo>
                  <a:lnTo>
                    <a:pt x="809450" y="1150492"/>
                  </a:lnTo>
                  <a:lnTo>
                    <a:pt x="799417" y="1208531"/>
                  </a:lnTo>
                  <a:lnTo>
                    <a:pt x="742521" y="1225549"/>
                  </a:lnTo>
                  <a:lnTo>
                    <a:pt x="1162764" y="1225549"/>
                  </a:lnTo>
                  <a:lnTo>
                    <a:pt x="1162764" y="1120520"/>
                  </a:lnTo>
                  <a:lnTo>
                    <a:pt x="906859" y="1120520"/>
                  </a:lnTo>
                  <a:lnTo>
                    <a:pt x="848312" y="1118742"/>
                  </a:lnTo>
                  <a:close/>
                </a:path>
                <a:path w="1163320" h="2430779">
                  <a:moveTo>
                    <a:pt x="652478" y="1177924"/>
                  </a:moveTo>
                  <a:lnTo>
                    <a:pt x="604599" y="1211706"/>
                  </a:lnTo>
                  <a:lnTo>
                    <a:pt x="729502" y="1211706"/>
                  </a:lnTo>
                  <a:lnTo>
                    <a:pt x="702389" y="1182877"/>
                  </a:lnTo>
                  <a:lnTo>
                    <a:pt x="689822" y="1182782"/>
                  </a:lnTo>
                  <a:lnTo>
                    <a:pt x="677291" y="1181925"/>
                  </a:lnTo>
                  <a:lnTo>
                    <a:pt x="664831" y="1180306"/>
                  </a:lnTo>
                  <a:lnTo>
                    <a:pt x="652478" y="1177924"/>
                  </a:lnTo>
                  <a:close/>
                </a:path>
                <a:path w="1163320" h="2430779">
                  <a:moveTo>
                    <a:pt x="1162764" y="736218"/>
                  </a:moveTo>
                  <a:lnTo>
                    <a:pt x="792432" y="736218"/>
                  </a:lnTo>
                  <a:lnTo>
                    <a:pt x="844883" y="764539"/>
                  </a:lnTo>
                  <a:lnTo>
                    <a:pt x="842978" y="823467"/>
                  </a:lnTo>
                  <a:lnTo>
                    <a:pt x="851812" y="832415"/>
                  </a:lnTo>
                  <a:lnTo>
                    <a:pt x="860028" y="841898"/>
                  </a:lnTo>
                  <a:lnTo>
                    <a:pt x="867624" y="851882"/>
                  </a:lnTo>
                  <a:lnTo>
                    <a:pt x="874601" y="862329"/>
                  </a:lnTo>
                  <a:lnTo>
                    <a:pt x="932386" y="872235"/>
                  </a:lnTo>
                  <a:lnTo>
                    <a:pt x="949531" y="929131"/>
                  </a:lnTo>
                  <a:lnTo>
                    <a:pt x="906859" y="969517"/>
                  </a:lnTo>
                  <a:lnTo>
                    <a:pt x="906666" y="982273"/>
                  </a:lnTo>
                  <a:lnTo>
                    <a:pt x="905700" y="994981"/>
                  </a:lnTo>
                  <a:lnTo>
                    <a:pt x="903948" y="1007594"/>
                  </a:lnTo>
                  <a:lnTo>
                    <a:pt x="901398" y="1020063"/>
                  </a:lnTo>
                  <a:lnTo>
                    <a:pt x="935053" y="1067942"/>
                  </a:lnTo>
                  <a:lnTo>
                    <a:pt x="906859" y="1120520"/>
                  </a:lnTo>
                  <a:lnTo>
                    <a:pt x="1162764" y="1120520"/>
                  </a:lnTo>
                  <a:lnTo>
                    <a:pt x="1162764" y="736218"/>
                  </a:lnTo>
                  <a:close/>
                </a:path>
                <a:path w="1163320" h="2430779">
                  <a:moveTo>
                    <a:pt x="550184" y="827277"/>
                  </a:moveTo>
                  <a:lnTo>
                    <a:pt x="489791" y="827277"/>
                  </a:lnTo>
                  <a:lnTo>
                    <a:pt x="548338" y="829055"/>
                  </a:lnTo>
                  <a:lnTo>
                    <a:pt x="550184" y="827277"/>
                  </a:lnTo>
                  <a:close/>
                </a:path>
                <a:path w="1163320" h="2430779">
                  <a:moveTo>
                    <a:pt x="1162764" y="722502"/>
                  </a:moveTo>
                  <a:lnTo>
                    <a:pt x="654510" y="722502"/>
                  </a:lnTo>
                  <a:lnTo>
                    <a:pt x="694642" y="764920"/>
                  </a:lnTo>
                  <a:lnTo>
                    <a:pt x="707207" y="765016"/>
                  </a:lnTo>
                  <a:lnTo>
                    <a:pt x="719724" y="765873"/>
                  </a:lnTo>
                  <a:lnTo>
                    <a:pt x="732147" y="767492"/>
                  </a:lnTo>
                  <a:lnTo>
                    <a:pt x="744426" y="769873"/>
                  </a:lnTo>
                  <a:lnTo>
                    <a:pt x="792432" y="736218"/>
                  </a:lnTo>
                  <a:lnTo>
                    <a:pt x="1162764" y="736218"/>
                  </a:lnTo>
                  <a:lnTo>
                    <a:pt x="1162764" y="722502"/>
                  </a:lnTo>
                  <a:close/>
                </a:path>
              </a:pathLst>
            </a:custGeom>
            <a:solidFill>
              <a:srgbClr val="6D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3326" y="138506"/>
            <a:ext cx="4058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Why</a:t>
            </a:r>
            <a:r>
              <a:rPr spc="-50" dirty="0"/>
              <a:t> </a:t>
            </a:r>
            <a:r>
              <a:rPr spc="-5" dirty="0"/>
              <a:t>Mitigation?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12747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4040" y="1377441"/>
            <a:ext cx="7040245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“In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absence of </a:t>
            </a:r>
            <a:r>
              <a:rPr sz="3200" dirty="0">
                <a:latin typeface="Arial"/>
                <a:cs typeface="Arial"/>
              </a:rPr>
              <a:t>specific </a:t>
            </a:r>
            <a:r>
              <a:rPr sz="3200" spc="-5" dirty="0">
                <a:latin typeface="Arial"/>
                <a:cs typeface="Arial"/>
              </a:rPr>
              <a:t>treatment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or  </a:t>
            </a:r>
            <a:r>
              <a:rPr sz="3200" dirty="0">
                <a:latin typeface="Arial"/>
                <a:cs typeface="Arial"/>
              </a:rPr>
              <a:t>a vaccine, </a:t>
            </a:r>
            <a:r>
              <a:rPr sz="3200" b="1" spc="-5" dirty="0">
                <a:latin typeface="Arial"/>
                <a:cs typeface="Arial"/>
              </a:rPr>
              <a:t>non-pharmaceutical  interventions </a:t>
            </a:r>
            <a:r>
              <a:rPr sz="3200" b="1" dirty="0">
                <a:latin typeface="Arial"/>
                <a:cs typeface="Arial"/>
              </a:rPr>
              <a:t>(NPIs) </a:t>
            </a:r>
            <a:r>
              <a:rPr sz="3200" dirty="0">
                <a:latin typeface="Arial"/>
                <a:cs typeface="Arial"/>
              </a:rPr>
              <a:t>form the  </a:t>
            </a:r>
            <a:r>
              <a:rPr sz="3200" spc="-5" dirty="0">
                <a:latin typeface="Arial"/>
                <a:cs typeface="Arial"/>
              </a:rPr>
              <a:t>backbone </a:t>
            </a:r>
            <a:r>
              <a:rPr sz="3200" dirty="0">
                <a:latin typeface="Arial"/>
                <a:cs typeface="Arial"/>
              </a:rPr>
              <a:t>of the </a:t>
            </a:r>
            <a:r>
              <a:rPr sz="3200" spc="-5" dirty="0">
                <a:latin typeface="Arial"/>
                <a:cs typeface="Arial"/>
              </a:rPr>
              <a:t>response </a:t>
            </a:r>
            <a:r>
              <a:rPr sz="3200" dirty="0">
                <a:latin typeface="Arial"/>
                <a:cs typeface="Arial"/>
              </a:rPr>
              <a:t>to the  COVID-19 </a:t>
            </a:r>
            <a:r>
              <a:rPr sz="3200" spc="-5" dirty="0">
                <a:latin typeface="Arial"/>
                <a:cs typeface="Arial"/>
              </a:rPr>
              <a:t>outbreak. </a:t>
            </a:r>
            <a:r>
              <a:rPr sz="3200" dirty="0">
                <a:latin typeface="Arial"/>
                <a:cs typeface="Arial"/>
              </a:rPr>
              <a:t>NPIs are </a:t>
            </a:r>
            <a:r>
              <a:rPr sz="3200" spc="-5" dirty="0">
                <a:latin typeface="Arial"/>
                <a:cs typeface="Arial"/>
              </a:rPr>
              <a:t>public  health strategies meant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b="1" spc="-5" dirty="0">
                <a:latin typeface="Arial"/>
                <a:cs typeface="Arial"/>
              </a:rPr>
              <a:t>mitigate*  </a:t>
            </a:r>
            <a:r>
              <a:rPr sz="3200" spc="-5" dirty="0">
                <a:latin typeface="Arial"/>
                <a:cs typeface="Arial"/>
              </a:rPr>
              <a:t>and suppress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transmission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infectious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diseases.”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13904" y="918980"/>
            <a:ext cx="4578350" cy="5831205"/>
            <a:chOff x="7613904" y="918980"/>
            <a:chExt cx="4578350" cy="5831205"/>
          </a:xfrm>
        </p:grpSpPr>
        <p:sp>
          <p:nvSpPr>
            <p:cNvPr id="6" name="object 6"/>
            <p:cNvSpPr/>
            <p:nvPr/>
          </p:nvSpPr>
          <p:spPr>
            <a:xfrm>
              <a:off x="7613904" y="918980"/>
              <a:ext cx="4578096" cy="58308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08468" y="1114806"/>
              <a:ext cx="4197604" cy="525985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188707" y="943317"/>
            <a:ext cx="4718685" cy="5771515"/>
            <a:chOff x="7188707" y="943317"/>
            <a:chExt cx="4718685" cy="5771515"/>
          </a:xfrm>
        </p:grpSpPr>
        <p:sp>
          <p:nvSpPr>
            <p:cNvPr id="10" name="object 10"/>
            <p:cNvSpPr/>
            <p:nvPr/>
          </p:nvSpPr>
          <p:spPr>
            <a:xfrm>
              <a:off x="7322819" y="943317"/>
              <a:ext cx="4584191" cy="57713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17891" y="1139444"/>
              <a:ext cx="4013784" cy="52003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88707" y="1062253"/>
              <a:ext cx="4151376" cy="55336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83525" y="1257528"/>
              <a:ext cx="3581780" cy="49641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867133" y="6603932"/>
            <a:ext cx="171450" cy="20510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Bookman Uralic"/>
                <a:cs typeface="Bookman Uralic"/>
              </a:rPr>
              <a:pPr marL="38100">
                <a:lnSpc>
                  <a:spcPct val="100000"/>
                </a:lnSpc>
                <a:spcBef>
                  <a:spcPts val="30"/>
                </a:spcBef>
              </a:pPr>
              <a:t>3</a:t>
            </a:fld>
            <a:endParaRPr sz="1200">
              <a:latin typeface="Bookman Uralic"/>
              <a:cs typeface="Bookman Ural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6336" y="117093"/>
            <a:ext cx="7691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Physical and </a:t>
            </a:r>
            <a:r>
              <a:rPr spc="-5" dirty="0"/>
              <a:t>Mental</a:t>
            </a:r>
            <a:r>
              <a:rPr spc="15" dirty="0"/>
              <a:t> </a:t>
            </a:r>
            <a:r>
              <a:rPr spc="-10" dirty="0"/>
              <a:t>Resilience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90045" cy="1841500"/>
            <a:chOff x="0" y="0"/>
            <a:chExt cx="11790045" cy="1841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24355"/>
              <a:ext cx="11305540" cy="516890"/>
            </a:xfrm>
            <a:custGeom>
              <a:avLst/>
              <a:gdLst/>
              <a:ahLst/>
              <a:cxnLst/>
              <a:rect l="l" t="t" r="r" b="b"/>
              <a:pathLst>
                <a:path w="11305540" h="516889">
                  <a:moveTo>
                    <a:pt x="11305032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5032" y="516636"/>
                  </a:lnTo>
                  <a:lnTo>
                    <a:pt x="11305032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24355"/>
            <a:ext cx="1130554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4024" y="1301958"/>
            <a:ext cx="1259840" cy="546735"/>
            <a:chOff x="474024" y="1301958"/>
            <a:chExt cx="1259840" cy="546735"/>
          </a:xfrm>
        </p:grpSpPr>
        <p:sp>
          <p:nvSpPr>
            <p:cNvPr id="8" name="object 8"/>
            <p:cNvSpPr/>
            <p:nvPr/>
          </p:nvSpPr>
          <p:spPr>
            <a:xfrm>
              <a:off x="474014" y="1315211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1046" y="148448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7330" y="130196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4">
                  <a:moveTo>
                    <a:pt x="378282" y="303733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33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33"/>
                  </a:moveTo>
                  <a:lnTo>
                    <a:pt x="447052" y="303733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33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33"/>
                  </a:moveTo>
                  <a:lnTo>
                    <a:pt x="498640" y="303733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33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33"/>
                  </a:moveTo>
                  <a:lnTo>
                    <a:pt x="550227" y="303733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33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14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14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69847" y="2322576"/>
            <a:ext cx="7713345" cy="3632200"/>
          </a:xfrm>
          <a:custGeom>
            <a:avLst/>
            <a:gdLst/>
            <a:ahLst/>
            <a:cxnLst/>
            <a:rect l="l" t="t" r="r" b="b"/>
            <a:pathLst>
              <a:path w="7713345" h="3632200">
                <a:moveTo>
                  <a:pt x="0" y="3631692"/>
                </a:moveTo>
                <a:lnTo>
                  <a:pt x="7712964" y="3631692"/>
                </a:lnTo>
                <a:lnTo>
                  <a:pt x="7712964" y="0"/>
                </a:lnTo>
                <a:lnTo>
                  <a:pt x="0" y="0"/>
                </a:lnTo>
                <a:lnTo>
                  <a:pt x="0" y="3631692"/>
                </a:lnTo>
                <a:close/>
              </a:path>
            </a:pathLst>
          </a:custGeom>
          <a:ln w="9144">
            <a:solidFill>
              <a:srgbClr val="EF5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30274" y="2346451"/>
            <a:ext cx="7075805" cy="3532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762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b="1" spc="-5" dirty="0">
                <a:latin typeface="Arial"/>
                <a:cs typeface="Arial"/>
              </a:rPr>
              <a:t>For </a:t>
            </a:r>
            <a:r>
              <a:rPr sz="2300" b="1" dirty="0">
                <a:latin typeface="Arial"/>
                <a:cs typeface="Arial"/>
              </a:rPr>
              <a:t>schools: </a:t>
            </a:r>
            <a:r>
              <a:rPr sz="2300" dirty="0">
                <a:latin typeface="Arial"/>
                <a:cs typeface="Arial"/>
              </a:rPr>
              <a:t>The first </a:t>
            </a:r>
            <a:r>
              <a:rPr sz="2300" spc="-5" dirty="0">
                <a:latin typeface="Arial"/>
                <a:cs typeface="Arial"/>
              </a:rPr>
              <a:t>five </a:t>
            </a:r>
            <a:r>
              <a:rPr sz="2300" dirty="0">
                <a:latin typeface="Arial"/>
                <a:cs typeface="Arial"/>
              </a:rPr>
              <a:t>school days that the  learners are physically present in school shall be  devoted to discussion/facilitation of modules</a:t>
            </a:r>
            <a:r>
              <a:rPr sz="2300" spc="-204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related  to MHPSS (classroom advisers to </a:t>
            </a:r>
            <a:r>
              <a:rPr sz="2300" spc="-5" dirty="0">
                <a:latin typeface="Arial"/>
                <a:cs typeface="Arial"/>
              </a:rPr>
              <a:t>take</a:t>
            </a:r>
            <a:r>
              <a:rPr sz="2300" spc="-1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training)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b="1" spc="-5" dirty="0">
                <a:latin typeface="Arial"/>
                <a:cs typeface="Arial"/>
              </a:rPr>
              <a:t>For </a:t>
            </a:r>
            <a:r>
              <a:rPr sz="2300" b="1" dirty="0">
                <a:latin typeface="Arial"/>
                <a:cs typeface="Arial"/>
              </a:rPr>
              <a:t>offices: </a:t>
            </a:r>
            <a:r>
              <a:rPr sz="2300" dirty="0">
                <a:latin typeface="Arial"/>
                <a:cs typeface="Arial"/>
              </a:rPr>
              <a:t>Practical tips based on the MHPSS  topics shall be </a:t>
            </a:r>
            <a:r>
              <a:rPr sz="2300" spc="-5" dirty="0">
                <a:latin typeface="Arial"/>
                <a:cs typeface="Arial"/>
              </a:rPr>
              <a:t>communicated through available  </a:t>
            </a:r>
            <a:r>
              <a:rPr sz="2300" dirty="0">
                <a:latin typeface="Arial"/>
                <a:cs typeface="Arial"/>
              </a:rPr>
              <a:t>platforms </a:t>
            </a:r>
            <a:r>
              <a:rPr sz="2300" spc="-5" dirty="0">
                <a:latin typeface="Arial"/>
                <a:cs typeface="Arial"/>
              </a:rPr>
              <a:t>to </a:t>
            </a:r>
            <a:r>
              <a:rPr sz="2300" dirty="0">
                <a:latin typeface="Arial"/>
                <a:cs typeface="Arial"/>
              </a:rPr>
              <a:t>personnel who have worked from</a:t>
            </a:r>
            <a:r>
              <a:rPr sz="2300" spc="-2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home  or stayed on quarantine prior to returning to work  </a:t>
            </a:r>
            <a:r>
              <a:rPr sz="2300" spc="-35" dirty="0">
                <a:latin typeface="Arial"/>
                <a:cs typeface="Arial"/>
              </a:rPr>
              <a:t>(PFA </a:t>
            </a:r>
            <a:r>
              <a:rPr sz="2300" dirty="0">
                <a:latin typeface="Arial"/>
                <a:cs typeface="Arial"/>
              </a:rPr>
              <a:t>will be</a:t>
            </a:r>
            <a:r>
              <a:rPr sz="2300" spc="-1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provided)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7752" y="2184865"/>
            <a:ext cx="757555" cy="606425"/>
          </a:xfrm>
          <a:custGeom>
            <a:avLst/>
            <a:gdLst/>
            <a:ahLst/>
            <a:cxnLst/>
            <a:rect l="l" t="t" r="r" b="b"/>
            <a:pathLst>
              <a:path w="757555" h="606425">
                <a:moveTo>
                  <a:pt x="719149" y="0"/>
                </a:moveTo>
                <a:lnTo>
                  <a:pt x="37870" y="0"/>
                </a:lnTo>
                <a:lnTo>
                  <a:pt x="3074" y="20370"/>
                </a:lnTo>
                <a:lnTo>
                  <a:pt x="0" y="33258"/>
                </a:lnTo>
                <a:lnTo>
                  <a:pt x="0" y="437005"/>
                </a:lnTo>
                <a:lnTo>
                  <a:pt x="37202" y="470264"/>
                </a:lnTo>
                <a:lnTo>
                  <a:pt x="454223" y="470264"/>
                </a:lnTo>
                <a:lnTo>
                  <a:pt x="605594" y="606143"/>
                </a:lnTo>
                <a:lnTo>
                  <a:pt x="605594" y="471218"/>
                </a:lnTo>
                <a:lnTo>
                  <a:pt x="719149" y="471218"/>
                </a:lnTo>
                <a:lnTo>
                  <a:pt x="733825" y="468519"/>
                </a:lnTo>
                <a:lnTo>
                  <a:pt x="745819" y="461384"/>
                </a:lnTo>
                <a:lnTo>
                  <a:pt x="753946" y="450851"/>
                </a:lnTo>
                <a:lnTo>
                  <a:pt x="757020" y="437959"/>
                </a:lnTo>
                <a:lnTo>
                  <a:pt x="757020" y="381583"/>
                </a:lnTo>
                <a:lnTo>
                  <a:pt x="378659" y="381575"/>
                </a:lnTo>
                <a:lnTo>
                  <a:pt x="362775" y="378760"/>
                </a:lnTo>
                <a:lnTo>
                  <a:pt x="349766" y="371060"/>
                </a:lnTo>
                <a:lnTo>
                  <a:pt x="340993" y="359639"/>
                </a:lnTo>
                <a:lnTo>
                  <a:pt x="337775" y="345635"/>
                </a:lnTo>
                <a:lnTo>
                  <a:pt x="340998" y="331645"/>
                </a:lnTo>
                <a:lnTo>
                  <a:pt x="349777" y="320222"/>
                </a:lnTo>
                <a:lnTo>
                  <a:pt x="362758" y="312532"/>
                </a:lnTo>
                <a:lnTo>
                  <a:pt x="378686" y="309702"/>
                </a:lnTo>
                <a:lnTo>
                  <a:pt x="757020" y="309703"/>
                </a:lnTo>
                <a:lnTo>
                  <a:pt x="757020" y="280944"/>
                </a:lnTo>
                <a:lnTo>
                  <a:pt x="354200" y="280944"/>
                </a:lnTo>
                <a:lnTo>
                  <a:pt x="354200" y="78344"/>
                </a:lnTo>
                <a:lnTo>
                  <a:pt x="757020" y="78345"/>
                </a:lnTo>
                <a:lnTo>
                  <a:pt x="757020" y="34212"/>
                </a:lnTo>
                <a:lnTo>
                  <a:pt x="754194" y="21054"/>
                </a:lnTo>
                <a:lnTo>
                  <a:pt x="746132" y="10237"/>
                </a:lnTo>
                <a:lnTo>
                  <a:pt x="734047" y="2854"/>
                </a:lnTo>
                <a:lnTo>
                  <a:pt x="719149" y="0"/>
                </a:lnTo>
                <a:close/>
              </a:path>
              <a:path w="757555" h="606425">
                <a:moveTo>
                  <a:pt x="757020" y="309703"/>
                </a:moveTo>
                <a:lnTo>
                  <a:pt x="378686" y="309702"/>
                </a:lnTo>
                <a:lnTo>
                  <a:pt x="394632" y="312532"/>
                </a:lnTo>
                <a:lnTo>
                  <a:pt x="407636" y="320236"/>
                </a:lnTo>
                <a:lnTo>
                  <a:pt x="416402" y="331661"/>
                </a:lnTo>
                <a:lnTo>
                  <a:pt x="419616" y="345651"/>
                </a:lnTo>
                <a:lnTo>
                  <a:pt x="416585" y="359522"/>
                </a:lnTo>
                <a:lnTo>
                  <a:pt x="408023" y="370909"/>
                </a:lnTo>
                <a:lnTo>
                  <a:pt x="395223" y="378645"/>
                </a:lnTo>
                <a:lnTo>
                  <a:pt x="379475" y="381575"/>
                </a:lnTo>
                <a:lnTo>
                  <a:pt x="379252" y="381583"/>
                </a:lnTo>
                <a:lnTo>
                  <a:pt x="757020" y="381583"/>
                </a:lnTo>
                <a:lnTo>
                  <a:pt x="757020" y="309703"/>
                </a:lnTo>
                <a:close/>
              </a:path>
              <a:path w="757555" h="606425">
                <a:moveTo>
                  <a:pt x="757020" y="78345"/>
                </a:moveTo>
                <a:lnTo>
                  <a:pt x="403302" y="78344"/>
                </a:lnTo>
                <a:lnTo>
                  <a:pt x="403302" y="280944"/>
                </a:lnTo>
                <a:lnTo>
                  <a:pt x="757020" y="280944"/>
                </a:lnTo>
                <a:lnTo>
                  <a:pt x="757020" y="78345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84180" y="3588258"/>
            <a:ext cx="1161415" cy="2430145"/>
          </a:xfrm>
          <a:custGeom>
            <a:avLst/>
            <a:gdLst/>
            <a:ahLst/>
            <a:cxnLst/>
            <a:rect l="l" t="t" r="r" b="b"/>
            <a:pathLst>
              <a:path w="1161415" h="2430145">
                <a:moveTo>
                  <a:pt x="309752" y="0"/>
                </a:moveTo>
                <a:lnTo>
                  <a:pt x="263233" y="6389"/>
                </a:lnTo>
                <a:lnTo>
                  <a:pt x="219077" y="18942"/>
                </a:lnTo>
                <a:lnTo>
                  <a:pt x="177720" y="37191"/>
                </a:lnTo>
                <a:lnTo>
                  <a:pt x="139599" y="60668"/>
                </a:lnTo>
                <a:lnTo>
                  <a:pt x="105150" y="88906"/>
                </a:lnTo>
                <a:lnTo>
                  <a:pt x="74810" y="121436"/>
                </a:lnTo>
                <a:lnTo>
                  <a:pt x="49014" y="157791"/>
                </a:lnTo>
                <a:lnTo>
                  <a:pt x="28198" y="197503"/>
                </a:lnTo>
                <a:lnTo>
                  <a:pt x="12800" y="240104"/>
                </a:lnTo>
                <a:lnTo>
                  <a:pt x="3255" y="285127"/>
                </a:lnTo>
                <a:lnTo>
                  <a:pt x="0" y="332104"/>
                </a:lnTo>
                <a:lnTo>
                  <a:pt x="0" y="2179650"/>
                </a:lnTo>
                <a:lnTo>
                  <a:pt x="3881" y="2224523"/>
                </a:lnTo>
                <a:lnTo>
                  <a:pt x="15312" y="2266783"/>
                </a:lnTo>
                <a:lnTo>
                  <a:pt x="33593" y="2305723"/>
                </a:lnTo>
                <a:lnTo>
                  <a:pt x="58024" y="2340635"/>
                </a:lnTo>
                <a:lnTo>
                  <a:pt x="87903" y="2370811"/>
                </a:lnTo>
                <a:lnTo>
                  <a:pt x="122531" y="2395545"/>
                </a:lnTo>
                <a:lnTo>
                  <a:pt x="161207" y="2414129"/>
                </a:lnTo>
                <a:lnTo>
                  <a:pt x="203232" y="2425855"/>
                </a:lnTo>
                <a:lnTo>
                  <a:pt x="247903" y="2430017"/>
                </a:lnTo>
                <a:lnTo>
                  <a:pt x="293846" y="2425892"/>
                </a:lnTo>
                <a:lnTo>
                  <a:pt x="337342" y="2413665"/>
                </a:lnTo>
                <a:lnTo>
                  <a:pt x="377486" y="2394005"/>
                </a:lnTo>
                <a:lnTo>
                  <a:pt x="413371" y="2367578"/>
                </a:lnTo>
                <a:lnTo>
                  <a:pt x="444091" y="2335051"/>
                </a:lnTo>
                <a:lnTo>
                  <a:pt x="468739" y="2297090"/>
                </a:lnTo>
                <a:lnTo>
                  <a:pt x="486410" y="2254364"/>
                </a:lnTo>
                <a:lnTo>
                  <a:pt x="640926" y="2254364"/>
                </a:lnTo>
                <a:lnTo>
                  <a:pt x="720143" y="2227965"/>
                </a:lnTo>
                <a:lnTo>
                  <a:pt x="760936" y="2205326"/>
                </a:lnTo>
                <a:lnTo>
                  <a:pt x="798535" y="2177675"/>
                </a:lnTo>
                <a:lnTo>
                  <a:pt x="832423" y="2145345"/>
                </a:lnTo>
                <a:lnTo>
                  <a:pt x="862081" y="2108667"/>
                </a:lnTo>
                <a:lnTo>
                  <a:pt x="886992" y="2067973"/>
                </a:lnTo>
                <a:lnTo>
                  <a:pt x="906636" y="2023595"/>
                </a:lnTo>
                <a:lnTo>
                  <a:pt x="920496" y="1975865"/>
                </a:lnTo>
                <a:lnTo>
                  <a:pt x="926941" y="1936480"/>
                </a:lnTo>
                <a:lnTo>
                  <a:pt x="929004" y="1896617"/>
                </a:lnTo>
                <a:lnTo>
                  <a:pt x="929004" y="1893315"/>
                </a:lnTo>
                <a:lnTo>
                  <a:pt x="974232" y="1868885"/>
                </a:lnTo>
                <a:lnTo>
                  <a:pt x="1015376" y="1839286"/>
                </a:lnTo>
                <a:lnTo>
                  <a:pt x="1052105" y="1805032"/>
                </a:lnTo>
                <a:lnTo>
                  <a:pt x="1084090" y="1766635"/>
                </a:lnTo>
                <a:lnTo>
                  <a:pt x="1111000" y="1724608"/>
                </a:lnTo>
                <a:lnTo>
                  <a:pt x="1132506" y="1679466"/>
                </a:lnTo>
                <a:lnTo>
                  <a:pt x="1148275" y="1631721"/>
                </a:lnTo>
                <a:lnTo>
                  <a:pt x="1157979" y="1581887"/>
                </a:lnTo>
                <a:lnTo>
                  <a:pt x="1160511" y="1542541"/>
                </a:lnTo>
                <a:lnTo>
                  <a:pt x="509016" y="1542541"/>
                </a:lnTo>
                <a:lnTo>
                  <a:pt x="339264" y="1409449"/>
                </a:lnTo>
                <a:lnTo>
                  <a:pt x="252095" y="1322673"/>
                </a:lnTo>
                <a:lnTo>
                  <a:pt x="219979" y="1244040"/>
                </a:lnTo>
                <a:lnTo>
                  <a:pt x="215392" y="1135379"/>
                </a:lnTo>
                <a:lnTo>
                  <a:pt x="219091" y="1105079"/>
                </a:lnTo>
                <a:lnTo>
                  <a:pt x="245981" y="1048309"/>
                </a:lnTo>
                <a:lnTo>
                  <a:pt x="292773" y="1004923"/>
                </a:lnTo>
                <a:lnTo>
                  <a:pt x="352272" y="984745"/>
                </a:lnTo>
                <a:lnTo>
                  <a:pt x="664682" y="984745"/>
                </a:lnTo>
                <a:lnTo>
                  <a:pt x="665705" y="984691"/>
                </a:lnTo>
                <a:lnTo>
                  <a:pt x="1089299" y="984691"/>
                </a:lnTo>
                <a:lnTo>
                  <a:pt x="1088362" y="977294"/>
                </a:lnTo>
                <a:lnTo>
                  <a:pt x="1077516" y="933580"/>
                </a:lnTo>
                <a:lnTo>
                  <a:pt x="1061611" y="891390"/>
                </a:lnTo>
                <a:lnTo>
                  <a:pt x="1040769" y="851214"/>
                </a:lnTo>
                <a:lnTo>
                  <a:pt x="1015111" y="813544"/>
                </a:lnTo>
                <a:lnTo>
                  <a:pt x="984760" y="778869"/>
                </a:lnTo>
                <a:lnTo>
                  <a:pt x="949836" y="747681"/>
                </a:lnTo>
                <a:lnTo>
                  <a:pt x="910463" y="720470"/>
                </a:lnTo>
                <a:lnTo>
                  <a:pt x="882650" y="705230"/>
                </a:lnTo>
                <a:lnTo>
                  <a:pt x="892701" y="659568"/>
                </a:lnTo>
                <a:lnTo>
                  <a:pt x="895920" y="614077"/>
                </a:lnTo>
                <a:lnTo>
                  <a:pt x="892632" y="569365"/>
                </a:lnTo>
                <a:lnTo>
                  <a:pt x="883164" y="526040"/>
                </a:lnTo>
                <a:lnTo>
                  <a:pt x="867844" y="484708"/>
                </a:lnTo>
                <a:lnTo>
                  <a:pt x="846998" y="445975"/>
                </a:lnTo>
                <a:lnTo>
                  <a:pt x="820952" y="410449"/>
                </a:lnTo>
                <a:lnTo>
                  <a:pt x="790035" y="378736"/>
                </a:lnTo>
                <a:lnTo>
                  <a:pt x="754573" y="351443"/>
                </a:lnTo>
                <a:lnTo>
                  <a:pt x="714893" y="329178"/>
                </a:lnTo>
                <a:lnTo>
                  <a:pt x="671322" y="312546"/>
                </a:lnTo>
                <a:lnTo>
                  <a:pt x="662431" y="310006"/>
                </a:lnTo>
                <a:lnTo>
                  <a:pt x="655617" y="261205"/>
                </a:lnTo>
                <a:lnTo>
                  <a:pt x="642118" y="215084"/>
                </a:lnTo>
                <a:lnTo>
                  <a:pt x="622480" y="172123"/>
                </a:lnTo>
                <a:lnTo>
                  <a:pt x="597247" y="132804"/>
                </a:lnTo>
                <a:lnTo>
                  <a:pt x="566964" y="97609"/>
                </a:lnTo>
                <a:lnTo>
                  <a:pt x="532178" y="67019"/>
                </a:lnTo>
                <a:lnTo>
                  <a:pt x="493431" y="41516"/>
                </a:lnTo>
                <a:lnTo>
                  <a:pt x="451271" y="21581"/>
                </a:lnTo>
                <a:lnTo>
                  <a:pt x="406241" y="7695"/>
                </a:lnTo>
                <a:lnTo>
                  <a:pt x="358886" y="341"/>
                </a:lnTo>
                <a:lnTo>
                  <a:pt x="309752" y="0"/>
                </a:lnTo>
                <a:close/>
              </a:path>
              <a:path w="1161415" h="2430145">
                <a:moveTo>
                  <a:pt x="640926" y="2254364"/>
                </a:moveTo>
                <a:lnTo>
                  <a:pt x="486410" y="2254364"/>
                </a:lnTo>
                <a:lnTo>
                  <a:pt x="535398" y="2261763"/>
                </a:lnTo>
                <a:lnTo>
                  <a:pt x="583784" y="2262491"/>
                </a:lnTo>
                <a:lnTo>
                  <a:pt x="631049" y="2256879"/>
                </a:lnTo>
                <a:lnTo>
                  <a:pt x="640926" y="2254364"/>
                </a:lnTo>
                <a:close/>
              </a:path>
              <a:path w="1161415" h="2430145">
                <a:moveTo>
                  <a:pt x="1089299" y="984691"/>
                </a:moveTo>
                <a:lnTo>
                  <a:pt x="665705" y="984691"/>
                </a:lnTo>
                <a:lnTo>
                  <a:pt x="696595" y="991266"/>
                </a:lnTo>
                <a:lnTo>
                  <a:pt x="725219" y="1004885"/>
                </a:lnTo>
                <a:lnTo>
                  <a:pt x="772059" y="1048327"/>
                </a:lnTo>
                <a:lnTo>
                  <a:pt x="798939" y="1105081"/>
                </a:lnTo>
                <a:lnTo>
                  <a:pt x="802640" y="1135379"/>
                </a:lnTo>
                <a:lnTo>
                  <a:pt x="756761" y="1275722"/>
                </a:lnTo>
                <a:lnTo>
                  <a:pt x="655828" y="1407159"/>
                </a:lnTo>
                <a:lnTo>
                  <a:pt x="554894" y="1504497"/>
                </a:lnTo>
                <a:lnTo>
                  <a:pt x="509016" y="1542541"/>
                </a:lnTo>
                <a:lnTo>
                  <a:pt x="1160511" y="1542541"/>
                </a:lnTo>
                <a:lnTo>
                  <a:pt x="1157747" y="1476992"/>
                </a:lnTo>
                <a:lnTo>
                  <a:pt x="1147186" y="1424930"/>
                </a:lnTo>
                <a:lnTo>
                  <a:pt x="1129887" y="1374949"/>
                </a:lnTo>
                <a:lnTo>
                  <a:pt x="1106132" y="1327709"/>
                </a:lnTo>
                <a:lnTo>
                  <a:pt x="1076203" y="1283870"/>
                </a:lnTo>
                <a:lnTo>
                  <a:pt x="1040384" y="1244091"/>
                </a:lnTo>
                <a:lnTo>
                  <a:pt x="1062448" y="1201542"/>
                </a:lnTo>
                <a:lnTo>
                  <a:pt x="1078722" y="1157571"/>
                </a:lnTo>
                <a:lnTo>
                  <a:pt x="1089330" y="1112670"/>
                </a:lnTo>
                <a:lnTo>
                  <a:pt x="1094391" y="1067330"/>
                </a:lnTo>
                <a:lnTo>
                  <a:pt x="1094028" y="1022041"/>
                </a:lnTo>
                <a:lnTo>
                  <a:pt x="1089299" y="984691"/>
                </a:lnTo>
                <a:close/>
              </a:path>
              <a:path w="1161415" h="2430145">
                <a:moveTo>
                  <a:pt x="664682" y="984745"/>
                </a:moveTo>
                <a:lnTo>
                  <a:pt x="352272" y="984745"/>
                </a:lnTo>
                <a:lnTo>
                  <a:pt x="384518" y="986451"/>
                </a:lnTo>
                <a:lnTo>
                  <a:pt x="417220" y="997666"/>
                </a:lnTo>
                <a:lnTo>
                  <a:pt x="449474" y="1019624"/>
                </a:lnTo>
                <a:lnTo>
                  <a:pt x="480374" y="1053560"/>
                </a:lnTo>
                <a:lnTo>
                  <a:pt x="509016" y="1100708"/>
                </a:lnTo>
                <a:lnTo>
                  <a:pt x="537630" y="1053534"/>
                </a:lnTo>
                <a:lnTo>
                  <a:pt x="568513" y="1019580"/>
                </a:lnTo>
                <a:lnTo>
                  <a:pt x="600757" y="997612"/>
                </a:lnTo>
                <a:lnTo>
                  <a:pt x="633457" y="986394"/>
                </a:lnTo>
                <a:lnTo>
                  <a:pt x="664682" y="984745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9290351" y="3587496"/>
            <a:ext cx="1163320" cy="2430780"/>
            <a:chOff x="9290351" y="3587496"/>
            <a:chExt cx="1163320" cy="2430780"/>
          </a:xfrm>
        </p:grpSpPr>
        <p:sp>
          <p:nvSpPr>
            <p:cNvPr id="16" name="object 16"/>
            <p:cNvSpPr/>
            <p:nvPr/>
          </p:nvSpPr>
          <p:spPr>
            <a:xfrm>
              <a:off x="9767825" y="4988562"/>
              <a:ext cx="177288" cy="1772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00413" y="4473450"/>
              <a:ext cx="177288" cy="1772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90351" y="3587496"/>
              <a:ext cx="1163320" cy="2430780"/>
            </a:xfrm>
            <a:custGeom>
              <a:avLst/>
              <a:gdLst/>
              <a:ahLst/>
              <a:cxnLst/>
              <a:rect l="l" t="t" r="r" b="b"/>
              <a:pathLst>
                <a:path w="1163320" h="2430779">
                  <a:moveTo>
                    <a:pt x="1150596" y="2255151"/>
                  </a:moveTo>
                  <a:lnTo>
                    <a:pt x="675719" y="2255151"/>
                  </a:lnTo>
                  <a:lnTo>
                    <a:pt x="692858" y="2296806"/>
                  </a:lnTo>
                  <a:lnTo>
                    <a:pt x="716427" y="2333694"/>
                  </a:lnTo>
                  <a:lnTo>
                    <a:pt x="745545" y="2365352"/>
                  </a:lnTo>
                  <a:lnTo>
                    <a:pt x="779333" y="2391316"/>
                  </a:lnTo>
                  <a:lnTo>
                    <a:pt x="816909" y="2411121"/>
                  </a:lnTo>
                  <a:lnTo>
                    <a:pt x="857395" y="2424304"/>
                  </a:lnTo>
                  <a:lnTo>
                    <a:pt x="899909" y="2430400"/>
                  </a:lnTo>
                  <a:lnTo>
                    <a:pt x="943572" y="2428946"/>
                  </a:lnTo>
                  <a:lnTo>
                    <a:pt x="987504" y="2419477"/>
                  </a:lnTo>
                  <a:lnTo>
                    <a:pt x="1030096" y="2401761"/>
                  </a:lnTo>
                  <a:lnTo>
                    <a:pt x="1067947" y="2377064"/>
                  </a:lnTo>
                  <a:lnTo>
                    <a:pt x="1100391" y="2346290"/>
                  </a:lnTo>
                  <a:lnTo>
                    <a:pt x="1126761" y="2310347"/>
                  </a:lnTo>
                  <a:lnTo>
                    <a:pt x="1146391" y="2270138"/>
                  </a:lnTo>
                  <a:lnTo>
                    <a:pt x="1150596" y="2255151"/>
                  </a:lnTo>
                  <a:close/>
                </a:path>
                <a:path w="1163320" h="2430779">
                  <a:moveTo>
                    <a:pt x="830532" y="0"/>
                  </a:moveTo>
                  <a:lnTo>
                    <a:pt x="783693" y="3327"/>
                  </a:lnTo>
                  <a:lnTo>
                    <a:pt x="738806" y="12950"/>
                  </a:lnTo>
                  <a:lnTo>
                    <a:pt x="696335" y="28432"/>
                  </a:lnTo>
                  <a:lnTo>
                    <a:pt x="656748" y="49335"/>
                  </a:lnTo>
                  <a:lnTo>
                    <a:pt x="620508" y="75223"/>
                  </a:lnTo>
                  <a:lnTo>
                    <a:pt x="588082" y="105659"/>
                  </a:lnTo>
                  <a:lnTo>
                    <a:pt x="559935" y="140206"/>
                  </a:lnTo>
                  <a:lnTo>
                    <a:pt x="536532" y="178427"/>
                  </a:lnTo>
                  <a:lnTo>
                    <a:pt x="518338" y="219886"/>
                  </a:lnTo>
                  <a:lnTo>
                    <a:pt x="505820" y="264145"/>
                  </a:lnTo>
                  <a:lnTo>
                    <a:pt x="499443" y="310768"/>
                  </a:lnTo>
                  <a:lnTo>
                    <a:pt x="455364" y="326070"/>
                  </a:lnTo>
                  <a:lnTo>
                    <a:pt x="415007" y="347121"/>
                  </a:lnTo>
                  <a:lnTo>
                    <a:pt x="378717" y="373327"/>
                  </a:lnTo>
                  <a:lnTo>
                    <a:pt x="346839" y="404089"/>
                  </a:lnTo>
                  <a:lnTo>
                    <a:pt x="319721" y="438810"/>
                  </a:lnTo>
                  <a:lnTo>
                    <a:pt x="297706" y="476894"/>
                  </a:lnTo>
                  <a:lnTo>
                    <a:pt x="281142" y="517743"/>
                  </a:lnTo>
                  <a:lnTo>
                    <a:pt x="270374" y="560760"/>
                  </a:lnTo>
                  <a:lnTo>
                    <a:pt x="265748" y="605348"/>
                  </a:lnTo>
                  <a:lnTo>
                    <a:pt x="267609" y="650910"/>
                  </a:lnTo>
                  <a:lnTo>
                    <a:pt x="276304" y="696848"/>
                  </a:lnTo>
                  <a:lnTo>
                    <a:pt x="277066" y="699896"/>
                  </a:lnTo>
                  <a:lnTo>
                    <a:pt x="277955" y="703071"/>
                  </a:lnTo>
                  <a:lnTo>
                    <a:pt x="278844" y="705992"/>
                  </a:lnTo>
                  <a:lnTo>
                    <a:pt x="237292" y="729830"/>
                  </a:lnTo>
                  <a:lnTo>
                    <a:pt x="199848" y="758000"/>
                  </a:lnTo>
                  <a:lnTo>
                    <a:pt x="166674" y="790024"/>
                  </a:lnTo>
                  <a:lnTo>
                    <a:pt x="137932" y="825422"/>
                  </a:lnTo>
                  <a:lnTo>
                    <a:pt x="113785" y="863717"/>
                  </a:lnTo>
                  <a:lnTo>
                    <a:pt x="94395" y="904430"/>
                  </a:lnTo>
                  <a:lnTo>
                    <a:pt x="79924" y="947082"/>
                  </a:lnTo>
                  <a:lnTo>
                    <a:pt x="70534" y="991195"/>
                  </a:lnTo>
                  <a:lnTo>
                    <a:pt x="66388" y="1036289"/>
                  </a:lnTo>
                  <a:lnTo>
                    <a:pt x="67648" y="1081887"/>
                  </a:lnTo>
                  <a:lnTo>
                    <a:pt x="74481" y="1127525"/>
                  </a:lnTo>
                  <a:lnTo>
                    <a:pt x="87036" y="1172678"/>
                  </a:lnTo>
                  <a:lnTo>
                    <a:pt x="105489" y="1216914"/>
                  </a:lnTo>
                  <a:lnTo>
                    <a:pt x="120856" y="1245108"/>
                  </a:lnTo>
                  <a:lnTo>
                    <a:pt x="89411" y="1279428"/>
                  </a:lnTo>
                  <a:lnTo>
                    <a:pt x="62681" y="1316358"/>
                  </a:lnTo>
                  <a:lnTo>
                    <a:pt x="40673" y="1355475"/>
                  </a:lnTo>
                  <a:lnTo>
                    <a:pt x="23394" y="1396355"/>
                  </a:lnTo>
                  <a:lnTo>
                    <a:pt x="10851" y="1438576"/>
                  </a:lnTo>
                  <a:lnTo>
                    <a:pt x="3050" y="1481715"/>
                  </a:lnTo>
                  <a:lnTo>
                    <a:pt x="0" y="1525349"/>
                  </a:lnTo>
                  <a:lnTo>
                    <a:pt x="1705" y="1569055"/>
                  </a:lnTo>
                  <a:lnTo>
                    <a:pt x="8175" y="1612409"/>
                  </a:lnTo>
                  <a:lnTo>
                    <a:pt x="19415" y="1654990"/>
                  </a:lnTo>
                  <a:lnTo>
                    <a:pt x="35433" y="1696374"/>
                  </a:lnTo>
                  <a:lnTo>
                    <a:pt x="56235" y="1736138"/>
                  </a:lnTo>
                  <a:lnTo>
                    <a:pt x="81828" y="1773859"/>
                  </a:lnTo>
                  <a:lnTo>
                    <a:pt x="112220" y="1809114"/>
                  </a:lnTo>
                  <a:lnTo>
                    <a:pt x="168465" y="1857232"/>
                  </a:lnTo>
                  <a:lnTo>
                    <a:pt x="232616" y="1894204"/>
                  </a:lnTo>
                  <a:lnTo>
                    <a:pt x="232616" y="1897506"/>
                  </a:lnTo>
                  <a:lnTo>
                    <a:pt x="235856" y="1947113"/>
                  </a:lnTo>
                  <a:lnTo>
                    <a:pt x="245477" y="1994703"/>
                  </a:lnTo>
                  <a:lnTo>
                    <a:pt x="261044" y="2039839"/>
                  </a:lnTo>
                  <a:lnTo>
                    <a:pt x="282122" y="2082086"/>
                  </a:lnTo>
                  <a:lnTo>
                    <a:pt x="308277" y="2121006"/>
                  </a:lnTo>
                  <a:lnTo>
                    <a:pt x="339074" y="2156164"/>
                  </a:lnTo>
                  <a:lnTo>
                    <a:pt x="374077" y="2187123"/>
                  </a:lnTo>
                  <a:lnTo>
                    <a:pt x="412852" y="2213447"/>
                  </a:lnTo>
                  <a:lnTo>
                    <a:pt x="454965" y="2234699"/>
                  </a:lnTo>
                  <a:lnTo>
                    <a:pt x="499980" y="2250442"/>
                  </a:lnTo>
                  <a:lnTo>
                    <a:pt x="547463" y="2260242"/>
                  </a:lnTo>
                  <a:lnTo>
                    <a:pt x="596979" y="2263660"/>
                  </a:lnTo>
                  <a:lnTo>
                    <a:pt x="616783" y="2263149"/>
                  </a:lnTo>
                  <a:lnTo>
                    <a:pt x="636539" y="2261558"/>
                  </a:lnTo>
                  <a:lnTo>
                    <a:pt x="656201" y="2258892"/>
                  </a:lnTo>
                  <a:lnTo>
                    <a:pt x="675719" y="2255151"/>
                  </a:lnTo>
                  <a:lnTo>
                    <a:pt x="1150596" y="2255151"/>
                  </a:lnTo>
                  <a:lnTo>
                    <a:pt x="1158614" y="2226571"/>
                  </a:lnTo>
                  <a:lnTo>
                    <a:pt x="1162764" y="2180551"/>
                  </a:lnTo>
                  <a:lnTo>
                    <a:pt x="1162764" y="1740534"/>
                  </a:lnTo>
                  <a:lnTo>
                    <a:pt x="610568" y="1740534"/>
                  </a:lnTo>
                  <a:lnTo>
                    <a:pt x="597390" y="1726564"/>
                  </a:lnTo>
                  <a:lnTo>
                    <a:pt x="472392" y="1726564"/>
                  </a:lnTo>
                  <a:lnTo>
                    <a:pt x="420195" y="1698370"/>
                  </a:lnTo>
                  <a:lnTo>
                    <a:pt x="421592" y="1639696"/>
                  </a:lnTo>
                  <a:lnTo>
                    <a:pt x="412833" y="1630560"/>
                  </a:lnTo>
                  <a:lnTo>
                    <a:pt x="404669" y="1620900"/>
                  </a:lnTo>
                  <a:lnTo>
                    <a:pt x="397125" y="1610764"/>
                  </a:lnTo>
                  <a:lnTo>
                    <a:pt x="390223" y="1600199"/>
                  </a:lnTo>
                  <a:lnTo>
                    <a:pt x="332438" y="1590166"/>
                  </a:lnTo>
                  <a:lnTo>
                    <a:pt x="315293" y="1533270"/>
                  </a:lnTo>
                  <a:lnTo>
                    <a:pt x="358092" y="1493392"/>
                  </a:lnTo>
                  <a:lnTo>
                    <a:pt x="358092" y="1480750"/>
                  </a:lnTo>
                  <a:lnTo>
                    <a:pt x="358854" y="1468167"/>
                  </a:lnTo>
                  <a:lnTo>
                    <a:pt x="360378" y="1455656"/>
                  </a:lnTo>
                  <a:lnTo>
                    <a:pt x="362664" y="1443227"/>
                  </a:lnTo>
                  <a:lnTo>
                    <a:pt x="329136" y="1395348"/>
                  </a:lnTo>
                  <a:lnTo>
                    <a:pt x="357330" y="1342770"/>
                  </a:lnTo>
                  <a:lnTo>
                    <a:pt x="417817" y="1342770"/>
                  </a:lnTo>
                  <a:lnTo>
                    <a:pt x="425078" y="1335658"/>
                  </a:lnTo>
                  <a:lnTo>
                    <a:pt x="434562" y="1327467"/>
                  </a:lnTo>
                  <a:lnTo>
                    <a:pt x="444545" y="1319847"/>
                  </a:lnTo>
                  <a:lnTo>
                    <a:pt x="454993" y="1312798"/>
                  </a:lnTo>
                  <a:lnTo>
                    <a:pt x="464772" y="1255014"/>
                  </a:lnTo>
                  <a:lnTo>
                    <a:pt x="521668" y="1237868"/>
                  </a:lnTo>
                  <a:lnTo>
                    <a:pt x="1162764" y="1237868"/>
                  </a:lnTo>
                  <a:lnTo>
                    <a:pt x="1162764" y="1225549"/>
                  </a:lnTo>
                  <a:lnTo>
                    <a:pt x="742521" y="1225549"/>
                  </a:lnTo>
                  <a:lnTo>
                    <a:pt x="729502" y="1211706"/>
                  </a:lnTo>
                  <a:lnTo>
                    <a:pt x="604599" y="1211706"/>
                  </a:lnTo>
                  <a:lnTo>
                    <a:pt x="552148" y="1183385"/>
                  </a:lnTo>
                  <a:lnTo>
                    <a:pt x="554307" y="1124077"/>
                  </a:lnTo>
                  <a:lnTo>
                    <a:pt x="545544" y="1115129"/>
                  </a:lnTo>
                  <a:lnTo>
                    <a:pt x="537352" y="1105646"/>
                  </a:lnTo>
                  <a:lnTo>
                    <a:pt x="529732" y="1095662"/>
                  </a:lnTo>
                  <a:lnTo>
                    <a:pt x="522684" y="1085214"/>
                  </a:lnTo>
                  <a:lnTo>
                    <a:pt x="465026" y="1075308"/>
                  </a:lnTo>
                  <a:lnTo>
                    <a:pt x="447881" y="1018412"/>
                  </a:lnTo>
                  <a:lnTo>
                    <a:pt x="490553" y="978153"/>
                  </a:lnTo>
                  <a:lnTo>
                    <a:pt x="490628" y="965586"/>
                  </a:lnTo>
                  <a:lnTo>
                    <a:pt x="491442" y="953055"/>
                  </a:lnTo>
                  <a:lnTo>
                    <a:pt x="493017" y="940595"/>
                  </a:lnTo>
                  <a:lnTo>
                    <a:pt x="495379" y="928242"/>
                  </a:lnTo>
                  <a:lnTo>
                    <a:pt x="461089" y="880109"/>
                  </a:lnTo>
                  <a:lnTo>
                    <a:pt x="489791" y="827277"/>
                  </a:lnTo>
                  <a:lnTo>
                    <a:pt x="550184" y="827277"/>
                  </a:lnTo>
                  <a:lnTo>
                    <a:pt x="557434" y="820294"/>
                  </a:lnTo>
                  <a:lnTo>
                    <a:pt x="567007" y="812117"/>
                  </a:lnTo>
                  <a:lnTo>
                    <a:pt x="577056" y="804535"/>
                  </a:lnTo>
                  <a:lnTo>
                    <a:pt x="587581" y="797559"/>
                  </a:lnTo>
                  <a:lnTo>
                    <a:pt x="597614" y="739647"/>
                  </a:lnTo>
                  <a:lnTo>
                    <a:pt x="654510" y="722502"/>
                  </a:lnTo>
                  <a:lnTo>
                    <a:pt x="1162764" y="722502"/>
                  </a:lnTo>
                  <a:lnTo>
                    <a:pt x="1162764" y="332866"/>
                  </a:lnTo>
                  <a:lnTo>
                    <a:pt x="1159162" y="283693"/>
                  </a:lnTo>
                  <a:lnTo>
                    <a:pt x="1148700" y="236755"/>
                  </a:lnTo>
                  <a:lnTo>
                    <a:pt x="1131890" y="192568"/>
                  </a:lnTo>
                  <a:lnTo>
                    <a:pt x="1109246" y="151647"/>
                  </a:lnTo>
                  <a:lnTo>
                    <a:pt x="1081283" y="114509"/>
                  </a:lnTo>
                  <a:lnTo>
                    <a:pt x="1048512" y="81669"/>
                  </a:lnTo>
                  <a:lnTo>
                    <a:pt x="1011448" y="53644"/>
                  </a:lnTo>
                  <a:lnTo>
                    <a:pt x="970605" y="30948"/>
                  </a:lnTo>
                  <a:lnTo>
                    <a:pt x="926495" y="14098"/>
                  </a:lnTo>
                  <a:lnTo>
                    <a:pt x="879633" y="3610"/>
                  </a:lnTo>
                  <a:lnTo>
                    <a:pt x="830532" y="0"/>
                  </a:lnTo>
                  <a:close/>
                </a:path>
                <a:path w="1163320" h="2430779">
                  <a:moveTo>
                    <a:pt x="716486" y="1633981"/>
                  </a:moveTo>
                  <a:lnTo>
                    <a:pt x="707370" y="1642743"/>
                  </a:lnTo>
                  <a:lnTo>
                    <a:pt x="697753" y="1650920"/>
                  </a:lnTo>
                  <a:lnTo>
                    <a:pt x="687661" y="1658502"/>
                  </a:lnTo>
                  <a:lnTo>
                    <a:pt x="677116" y="1665477"/>
                  </a:lnTo>
                  <a:lnTo>
                    <a:pt x="667337" y="1723263"/>
                  </a:lnTo>
                  <a:lnTo>
                    <a:pt x="610568" y="1740534"/>
                  </a:lnTo>
                  <a:lnTo>
                    <a:pt x="1162764" y="1740534"/>
                  </a:lnTo>
                  <a:lnTo>
                    <a:pt x="1162764" y="1635759"/>
                  </a:lnTo>
                  <a:lnTo>
                    <a:pt x="775033" y="1635759"/>
                  </a:lnTo>
                  <a:lnTo>
                    <a:pt x="716486" y="1633981"/>
                  </a:lnTo>
                  <a:close/>
                </a:path>
                <a:path w="1163320" h="2430779">
                  <a:moveTo>
                    <a:pt x="520652" y="1693037"/>
                  </a:moveTo>
                  <a:lnTo>
                    <a:pt x="472392" y="1726564"/>
                  </a:lnTo>
                  <a:lnTo>
                    <a:pt x="597390" y="1726564"/>
                  </a:lnTo>
                  <a:lnTo>
                    <a:pt x="570436" y="1697989"/>
                  </a:lnTo>
                  <a:lnTo>
                    <a:pt x="557871" y="1697894"/>
                  </a:lnTo>
                  <a:lnTo>
                    <a:pt x="545353" y="1697037"/>
                  </a:lnTo>
                  <a:lnTo>
                    <a:pt x="532931" y="1695418"/>
                  </a:lnTo>
                  <a:lnTo>
                    <a:pt x="520652" y="1693037"/>
                  </a:lnTo>
                  <a:close/>
                </a:path>
                <a:path w="1163320" h="2430779">
                  <a:moveTo>
                    <a:pt x="1162764" y="1251839"/>
                  </a:moveTo>
                  <a:lnTo>
                    <a:pt x="659844" y="1251839"/>
                  </a:lnTo>
                  <a:lnTo>
                    <a:pt x="712295" y="1280159"/>
                  </a:lnTo>
                  <a:lnTo>
                    <a:pt x="710644" y="1338833"/>
                  </a:lnTo>
                  <a:lnTo>
                    <a:pt x="719427" y="1347950"/>
                  </a:lnTo>
                  <a:lnTo>
                    <a:pt x="727662" y="1357566"/>
                  </a:lnTo>
                  <a:lnTo>
                    <a:pt x="735326" y="1367659"/>
                  </a:lnTo>
                  <a:lnTo>
                    <a:pt x="742394" y="1378203"/>
                  </a:lnTo>
                  <a:lnTo>
                    <a:pt x="800052" y="1388109"/>
                  </a:lnTo>
                  <a:lnTo>
                    <a:pt x="817070" y="1445005"/>
                  </a:lnTo>
                  <a:lnTo>
                    <a:pt x="774525" y="1485264"/>
                  </a:lnTo>
                  <a:lnTo>
                    <a:pt x="774430" y="1497851"/>
                  </a:lnTo>
                  <a:lnTo>
                    <a:pt x="773572" y="1510426"/>
                  </a:lnTo>
                  <a:lnTo>
                    <a:pt x="771953" y="1522930"/>
                  </a:lnTo>
                  <a:lnTo>
                    <a:pt x="769572" y="1535302"/>
                  </a:lnTo>
                  <a:lnTo>
                    <a:pt x="803227" y="1583181"/>
                  </a:lnTo>
                  <a:lnTo>
                    <a:pt x="775033" y="1635759"/>
                  </a:lnTo>
                  <a:lnTo>
                    <a:pt x="1162764" y="1635759"/>
                  </a:lnTo>
                  <a:lnTo>
                    <a:pt x="1162764" y="1251839"/>
                  </a:lnTo>
                  <a:close/>
                </a:path>
                <a:path w="1163320" h="2430779">
                  <a:moveTo>
                    <a:pt x="417817" y="1342770"/>
                  </a:moveTo>
                  <a:lnTo>
                    <a:pt x="357330" y="1342770"/>
                  </a:lnTo>
                  <a:lnTo>
                    <a:pt x="416131" y="1344421"/>
                  </a:lnTo>
                  <a:lnTo>
                    <a:pt x="417817" y="1342770"/>
                  </a:lnTo>
                  <a:close/>
                </a:path>
                <a:path w="1163320" h="2430779">
                  <a:moveTo>
                    <a:pt x="1162764" y="1237868"/>
                  </a:moveTo>
                  <a:lnTo>
                    <a:pt x="521668" y="1237868"/>
                  </a:lnTo>
                  <a:lnTo>
                    <a:pt x="561800" y="1280795"/>
                  </a:lnTo>
                  <a:lnTo>
                    <a:pt x="574460" y="1280816"/>
                  </a:lnTo>
                  <a:lnTo>
                    <a:pt x="587073" y="1281636"/>
                  </a:lnTo>
                  <a:lnTo>
                    <a:pt x="599590" y="1283241"/>
                  </a:lnTo>
                  <a:lnTo>
                    <a:pt x="611965" y="1285620"/>
                  </a:lnTo>
                  <a:lnTo>
                    <a:pt x="659844" y="1251839"/>
                  </a:lnTo>
                  <a:lnTo>
                    <a:pt x="1162764" y="1251839"/>
                  </a:lnTo>
                  <a:lnTo>
                    <a:pt x="1162764" y="1237868"/>
                  </a:lnTo>
                  <a:close/>
                </a:path>
                <a:path w="1163320" h="2430779">
                  <a:moveTo>
                    <a:pt x="848312" y="1118742"/>
                  </a:moveTo>
                  <a:lnTo>
                    <a:pt x="839311" y="1127525"/>
                  </a:lnTo>
                  <a:lnTo>
                    <a:pt x="829833" y="1135760"/>
                  </a:lnTo>
                  <a:lnTo>
                    <a:pt x="819880" y="1143424"/>
                  </a:lnTo>
                  <a:lnTo>
                    <a:pt x="809450" y="1150492"/>
                  </a:lnTo>
                  <a:lnTo>
                    <a:pt x="799417" y="1208531"/>
                  </a:lnTo>
                  <a:lnTo>
                    <a:pt x="742521" y="1225549"/>
                  </a:lnTo>
                  <a:lnTo>
                    <a:pt x="1162764" y="1225549"/>
                  </a:lnTo>
                  <a:lnTo>
                    <a:pt x="1162764" y="1120520"/>
                  </a:lnTo>
                  <a:lnTo>
                    <a:pt x="906859" y="1120520"/>
                  </a:lnTo>
                  <a:lnTo>
                    <a:pt x="848312" y="1118742"/>
                  </a:lnTo>
                  <a:close/>
                </a:path>
                <a:path w="1163320" h="2430779">
                  <a:moveTo>
                    <a:pt x="652478" y="1177924"/>
                  </a:moveTo>
                  <a:lnTo>
                    <a:pt x="604599" y="1211706"/>
                  </a:lnTo>
                  <a:lnTo>
                    <a:pt x="729502" y="1211706"/>
                  </a:lnTo>
                  <a:lnTo>
                    <a:pt x="702389" y="1182877"/>
                  </a:lnTo>
                  <a:lnTo>
                    <a:pt x="689822" y="1182782"/>
                  </a:lnTo>
                  <a:lnTo>
                    <a:pt x="677291" y="1181925"/>
                  </a:lnTo>
                  <a:lnTo>
                    <a:pt x="664831" y="1180306"/>
                  </a:lnTo>
                  <a:lnTo>
                    <a:pt x="652478" y="1177924"/>
                  </a:lnTo>
                  <a:close/>
                </a:path>
                <a:path w="1163320" h="2430779">
                  <a:moveTo>
                    <a:pt x="1162764" y="736218"/>
                  </a:moveTo>
                  <a:lnTo>
                    <a:pt x="792432" y="736218"/>
                  </a:lnTo>
                  <a:lnTo>
                    <a:pt x="844883" y="764539"/>
                  </a:lnTo>
                  <a:lnTo>
                    <a:pt x="842978" y="823467"/>
                  </a:lnTo>
                  <a:lnTo>
                    <a:pt x="851812" y="832415"/>
                  </a:lnTo>
                  <a:lnTo>
                    <a:pt x="860028" y="841898"/>
                  </a:lnTo>
                  <a:lnTo>
                    <a:pt x="867624" y="851882"/>
                  </a:lnTo>
                  <a:lnTo>
                    <a:pt x="874601" y="862329"/>
                  </a:lnTo>
                  <a:lnTo>
                    <a:pt x="932386" y="872235"/>
                  </a:lnTo>
                  <a:lnTo>
                    <a:pt x="949531" y="929131"/>
                  </a:lnTo>
                  <a:lnTo>
                    <a:pt x="906859" y="969517"/>
                  </a:lnTo>
                  <a:lnTo>
                    <a:pt x="906666" y="982273"/>
                  </a:lnTo>
                  <a:lnTo>
                    <a:pt x="905700" y="994981"/>
                  </a:lnTo>
                  <a:lnTo>
                    <a:pt x="903948" y="1007594"/>
                  </a:lnTo>
                  <a:lnTo>
                    <a:pt x="901398" y="1020063"/>
                  </a:lnTo>
                  <a:lnTo>
                    <a:pt x="935053" y="1067942"/>
                  </a:lnTo>
                  <a:lnTo>
                    <a:pt x="906859" y="1120520"/>
                  </a:lnTo>
                  <a:lnTo>
                    <a:pt x="1162764" y="1120520"/>
                  </a:lnTo>
                  <a:lnTo>
                    <a:pt x="1162764" y="736218"/>
                  </a:lnTo>
                  <a:close/>
                </a:path>
                <a:path w="1163320" h="2430779">
                  <a:moveTo>
                    <a:pt x="550184" y="827277"/>
                  </a:moveTo>
                  <a:lnTo>
                    <a:pt x="489791" y="827277"/>
                  </a:lnTo>
                  <a:lnTo>
                    <a:pt x="548338" y="829055"/>
                  </a:lnTo>
                  <a:lnTo>
                    <a:pt x="550184" y="827277"/>
                  </a:lnTo>
                  <a:close/>
                </a:path>
                <a:path w="1163320" h="2430779">
                  <a:moveTo>
                    <a:pt x="1162764" y="722502"/>
                  </a:moveTo>
                  <a:lnTo>
                    <a:pt x="654510" y="722502"/>
                  </a:lnTo>
                  <a:lnTo>
                    <a:pt x="694642" y="764920"/>
                  </a:lnTo>
                  <a:lnTo>
                    <a:pt x="707207" y="765016"/>
                  </a:lnTo>
                  <a:lnTo>
                    <a:pt x="719724" y="765873"/>
                  </a:lnTo>
                  <a:lnTo>
                    <a:pt x="732147" y="767492"/>
                  </a:lnTo>
                  <a:lnTo>
                    <a:pt x="744426" y="769873"/>
                  </a:lnTo>
                  <a:lnTo>
                    <a:pt x="792432" y="736218"/>
                  </a:lnTo>
                  <a:lnTo>
                    <a:pt x="1162764" y="736218"/>
                  </a:lnTo>
                  <a:lnTo>
                    <a:pt x="1162764" y="722502"/>
                  </a:lnTo>
                  <a:close/>
                </a:path>
              </a:pathLst>
            </a:custGeom>
            <a:solidFill>
              <a:srgbClr val="6D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6336" y="117093"/>
            <a:ext cx="7691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Physical and </a:t>
            </a:r>
            <a:r>
              <a:rPr spc="-5" dirty="0"/>
              <a:t>Mental</a:t>
            </a:r>
            <a:r>
              <a:rPr spc="15" dirty="0"/>
              <a:t> </a:t>
            </a:r>
            <a:r>
              <a:rPr spc="-10" dirty="0"/>
              <a:t>Resilience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90045" cy="1841500"/>
            <a:chOff x="0" y="0"/>
            <a:chExt cx="11790045" cy="1841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24355"/>
              <a:ext cx="11305540" cy="516890"/>
            </a:xfrm>
            <a:custGeom>
              <a:avLst/>
              <a:gdLst/>
              <a:ahLst/>
              <a:cxnLst/>
              <a:rect l="l" t="t" r="r" b="b"/>
              <a:pathLst>
                <a:path w="11305540" h="516889">
                  <a:moveTo>
                    <a:pt x="11305032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5032" y="516636"/>
                  </a:lnTo>
                  <a:lnTo>
                    <a:pt x="11305032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24355"/>
            <a:ext cx="1130554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4024" y="1301958"/>
            <a:ext cx="1259840" cy="546735"/>
            <a:chOff x="474024" y="1301958"/>
            <a:chExt cx="1259840" cy="546735"/>
          </a:xfrm>
        </p:grpSpPr>
        <p:sp>
          <p:nvSpPr>
            <p:cNvPr id="8" name="object 8"/>
            <p:cNvSpPr/>
            <p:nvPr/>
          </p:nvSpPr>
          <p:spPr>
            <a:xfrm>
              <a:off x="474014" y="1315211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1046" y="148448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7330" y="130196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4">
                  <a:moveTo>
                    <a:pt x="378282" y="303733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33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33"/>
                  </a:moveTo>
                  <a:lnTo>
                    <a:pt x="447052" y="303733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33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33"/>
                  </a:moveTo>
                  <a:lnTo>
                    <a:pt x="498640" y="303733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33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33"/>
                  </a:moveTo>
                  <a:lnTo>
                    <a:pt x="550227" y="303733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33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14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14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69847" y="2322576"/>
            <a:ext cx="7713345" cy="3276600"/>
          </a:xfrm>
          <a:custGeom>
            <a:avLst/>
            <a:gdLst/>
            <a:ahLst/>
            <a:cxnLst/>
            <a:rect l="l" t="t" r="r" b="b"/>
            <a:pathLst>
              <a:path w="7713345" h="3276600">
                <a:moveTo>
                  <a:pt x="0" y="3276600"/>
                </a:moveTo>
                <a:lnTo>
                  <a:pt x="7712964" y="3276600"/>
                </a:lnTo>
                <a:lnTo>
                  <a:pt x="7712964" y="0"/>
                </a:lnTo>
                <a:lnTo>
                  <a:pt x="0" y="0"/>
                </a:lnTo>
                <a:lnTo>
                  <a:pt x="0" y="3276600"/>
                </a:lnTo>
                <a:close/>
              </a:path>
            </a:pathLst>
          </a:custGeom>
          <a:ln w="9144">
            <a:solidFill>
              <a:srgbClr val="EF5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30274" y="2346451"/>
            <a:ext cx="7152640" cy="3181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Arial"/>
                <a:cs typeface="Arial"/>
              </a:rPr>
              <a:t>The DepEd </a:t>
            </a:r>
            <a:r>
              <a:rPr sz="2300" spc="-65" dirty="0">
                <a:latin typeface="Arial"/>
                <a:cs typeface="Arial"/>
              </a:rPr>
              <a:t>Task </a:t>
            </a:r>
            <a:r>
              <a:rPr sz="2300" dirty="0">
                <a:latin typeface="Arial"/>
                <a:cs typeface="Arial"/>
              </a:rPr>
              <a:t>Force COVID-19, in </a:t>
            </a:r>
            <a:r>
              <a:rPr sz="2300" spc="-5" dirty="0">
                <a:latin typeface="Arial"/>
                <a:cs typeface="Arial"/>
              </a:rPr>
              <a:t>collaboration</a:t>
            </a:r>
            <a:r>
              <a:rPr sz="2300" spc="-1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with  the Bureau of Human Resource and </a:t>
            </a:r>
            <a:r>
              <a:rPr sz="2300" spc="-5" dirty="0">
                <a:latin typeface="Arial"/>
                <a:cs typeface="Arial"/>
              </a:rPr>
              <a:t>Organizational  </a:t>
            </a:r>
            <a:r>
              <a:rPr sz="2300" dirty="0">
                <a:latin typeface="Arial"/>
                <a:cs typeface="Arial"/>
              </a:rPr>
              <a:t>Development (BHROD), the Bureau of Curriculum  </a:t>
            </a:r>
            <a:r>
              <a:rPr sz="2300" spc="-5" dirty="0">
                <a:latin typeface="Arial"/>
                <a:cs typeface="Arial"/>
              </a:rPr>
              <a:t>Development </a:t>
            </a:r>
            <a:r>
              <a:rPr sz="2300" dirty="0">
                <a:latin typeface="Arial"/>
                <a:cs typeface="Arial"/>
              </a:rPr>
              <a:t>(BCD), the Bureau of Learning Delivery  (BLD), National Educators' </a:t>
            </a:r>
            <a:r>
              <a:rPr sz="2300" spc="-5" dirty="0">
                <a:latin typeface="Arial"/>
                <a:cs typeface="Arial"/>
              </a:rPr>
              <a:t>Academy </a:t>
            </a:r>
            <a:r>
              <a:rPr sz="2300" dirty="0">
                <a:latin typeface="Arial"/>
                <a:cs typeface="Arial"/>
              </a:rPr>
              <a:t>of the Philippines  (NEAP), and </a:t>
            </a:r>
            <a:r>
              <a:rPr sz="2300" spc="-45" dirty="0">
                <a:latin typeface="Arial"/>
                <a:cs typeface="Arial"/>
              </a:rPr>
              <a:t>Youth </a:t>
            </a:r>
            <a:r>
              <a:rPr sz="2300" dirty="0">
                <a:latin typeface="Arial"/>
                <a:cs typeface="Arial"/>
              </a:rPr>
              <a:t>Formation Division (YFD), shall  issue guidelines on the mental health program </a:t>
            </a:r>
            <a:r>
              <a:rPr sz="2300" spc="-5" dirty="0">
                <a:latin typeface="Arial"/>
                <a:cs typeface="Arial"/>
              </a:rPr>
              <a:t>and  </a:t>
            </a:r>
            <a:r>
              <a:rPr sz="2300" dirty="0">
                <a:latin typeface="Arial"/>
                <a:cs typeface="Arial"/>
              </a:rPr>
              <a:t>psychological support system for learners and  personnel across all governance </a:t>
            </a:r>
            <a:r>
              <a:rPr sz="2300" spc="-5" dirty="0">
                <a:latin typeface="Arial"/>
                <a:cs typeface="Arial"/>
              </a:rPr>
              <a:t>levels </a:t>
            </a:r>
            <a:r>
              <a:rPr sz="2300" dirty="0">
                <a:latin typeface="Arial"/>
                <a:cs typeface="Arial"/>
              </a:rPr>
              <a:t>in</a:t>
            </a:r>
            <a:r>
              <a:rPr sz="2300" spc="-17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DepEd.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7752" y="2184865"/>
            <a:ext cx="757555" cy="606425"/>
          </a:xfrm>
          <a:custGeom>
            <a:avLst/>
            <a:gdLst/>
            <a:ahLst/>
            <a:cxnLst/>
            <a:rect l="l" t="t" r="r" b="b"/>
            <a:pathLst>
              <a:path w="757555" h="606425">
                <a:moveTo>
                  <a:pt x="719149" y="0"/>
                </a:moveTo>
                <a:lnTo>
                  <a:pt x="37870" y="0"/>
                </a:lnTo>
                <a:lnTo>
                  <a:pt x="3074" y="20370"/>
                </a:lnTo>
                <a:lnTo>
                  <a:pt x="0" y="33258"/>
                </a:lnTo>
                <a:lnTo>
                  <a:pt x="0" y="437005"/>
                </a:lnTo>
                <a:lnTo>
                  <a:pt x="37202" y="470264"/>
                </a:lnTo>
                <a:lnTo>
                  <a:pt x="454223" y="470264"/>
                </a:lnTo>
                <a:lnTo>
                  <a:pt x="605594" y="606143"/>
                </a:lnTo>
                <a:lnTo>
                  <a:pt x="605594" y="471218"/>
                </a:lnTo>
                <a:lnTo>
                  <a:pt x="719149" y="471218"/>
                </a:lnTo>
                <a:lnTo>
                  <a:pt x="733825" y="468519"/>
                </a:lnTo>
                <a:lnTo>
                  <a:pt x="745819" y="461384"/>
                </a:lnTo>
                <a:lnTo>
                  <a:pt x="753946" y="450851"/>
                </a:lnTo>
                <a:lnTo>
                  <a:pt x="757020" y="437959"/>
                </a:lnTo>
                <a:lnTo>
                  <a:pt x="757020" y="381583"/>
                </a:lnTo>
                <a:lnTo>
                  <a:pt x="378659" y="381575"/>
                </a:lnTo>
                <a:lnTo>
                  <a:pt x="362775" y="378760"/>
                </a:lnTo>
                <a:lnTo>
                  <a:pt x="349766" y="371060"/>
                </a:lnTo>
                <a:lnTo>
                  <a:pt x="340993" y="359639"/>
                </a:lnTo>
                <a:lnTo>
                  <a:pt x="337775" y="345635"/>
                </a:lnTo>
                <a:lnTo>
                  <a:pt x="340998" y="331645"/>
                </a:lnTo>
                <a:lnTo>
                  <a:pt x="349777" y="320222"/>
                </a:lnTo>
                <a:lnTo>
                  <a:pt x="362758" y="312532"/>
                </a:lnTo>
                <a:lnTo>
                  <a:pt x="378686" y="309702"/>
                </a:lnTo>
                <a:lnTo>
                  <a:pt x="757020" y="309703"/>
                </a:lnTo>
                <a:lnTo>
                  <a:pt x="757020" y="280944"/>
                </a:lnTo>
                <a:lnTo>
                  <a:pt x="354200" y="280944"/>
                </a:lnTo>
                <a:lnTo>
                  <a:pt x="354200" y="78344"/>
                </a:lnTo>
                <a:lnTo>
                  <a:pt x="757020" y="78345"/>
                </a:lnTo>
                <a:lnTo>
                  <a:pt x="757020" y="34212"/>
                </a:lnTo>
                <a:lnTo>
                  <a:pt x="754194" y="21054"/>
                </a:lnTo>
                <a:lnTo>
                  <a:pt x="746132" y="10237"/>
                </a:lnTo>
                <a:lnTo>
                  <a:pt x="734047" y="2854"/>
                </a:lnTo>
                <a:lnTo>
                  <a:pt x="719149" y="0"/>
                </a:lnTo>
                <a:close/>
              </a:path>
              <a:path w="757555" h="606425">
                <a:moveTo>
                  <a:pt x="757020" y="309703"/>
                </a:moveTo>
                <a:lnTo>
                  <a:pt x="378686" y="309702"/>
                </a:lnTo>
                <a:lnTo>
                  <a:pt x="394632" y="312532"/>
                </a:lnTo>
                <a:lnTo>
                  <a:pt x="407636" y="320236"/>
                </a:lnTo>
                <a:lnTo>
                  <a:pt x="416402" y="331661"/>
                </a:lnTo>
                <a:lnTo>
                  <a:pt x="419616" y="345651"/>
                </a:lnTo>
                <a:lnTo>
                  <a:pt x="416585" y="359522"/>
                </a:lnTo>
                <a:lnTo>
                  <a:pt x="408023" y="370909"/>
                </a:lnTo>
                <a:lnTo>
                  <a:pt x="395223" y="378645"/>
                </a:lnTo>
                <a:lnTo>
                  <a:pt x="379475" y="381575"/>
                </a:lnTo>
                <a:lnTo>
                  <a:pt x="379252" y="381583"/>
                </a:lnTo>
                <a:lnTo>
                  <a:pt x="757020" y="381583"/>
                </a:lnTo>
                <a:lnTo>
                  <a:pt x="757020" y="309703"/>
                </a:lnTo>
                <a:close/>
              </a:path>
              <a:path w="757555" h="606425">
                <a:moveTo>
                  <a:pt x="757020" y="78345"/>
                </a:moveTo>
                <a:lnTo>
                  <a:pt x="403302" y="78344"/>
                </a:lnTo>
                <a:lnTo>
                  <a:pt x="403302" y="280944"/>
                </a:lnTo>
                <a:lnTo>
                  <a:pt x="757020" y="280944"/>
                </a:lnTo>
                <a:lnTo>
                  <a:pt x="757020" y="78345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84180" y="3588258"/>
            <a:ext cx="1161415" cy="2430145"/>
          </a:xfrm>
          <a:custGeom>
            <a:avLst/>
            <a:gdLst/>
            <a:ahLst/>
            <a:cxnLst/>
            <a:rect l="l" t="t" r="r" b="b"/>
            <a:pathLst>
              <a:path w="1161415" h="2430145">
                <a:moveTo>
                  <a:pt x="309752" y="0"/>
                </a:moveTo>
                <a:lnTo>
                  <a:pt x="263233" y="6389"/>
                </a:lnTo>
                <a:lnTo>
                  <a:pt x="219077" y="18942"/>
                </a:lnTo>
                <a:lnTo>
                  <a:pt x="177720" y="37191"/>
                </a:lnTo>
                <a:lnTo>
                  <a:pt x="139599" y="60668"/>
                </a:lnTo>
                <a:lnTo>
                  <a:pt x="105150" y="88906"/>
                </a:lnTo>
                <a:lnTo>
                  <a:pt x="74810" y="121436"/>
                </a:lnTo>
                <a:lnTo>
                  <a:pt x="49014" y="157791"/>
                </a:lnTo>
                <a:lnTo>
                  <a:pt x="28198" y="197503"/>
                </a:lnTo>
                <a:lnTo>
                  <a:pt x="12800" y="240104"/>
                </a:lnTo>
                <a:lnTo>
                  <a:pt x="3255" y="285127"/>
                </a:lnTo>
                <a:lnTo>
                  <a:pt x="0" y="332104"/>
                </a:lnTo>
                <a:lnTo>
                  <a:pt x="0" y="2179650"/>
                </a:lnTo>
                <a:lnTo>
                  <a:pt x="3881" y="2224523"/>
                </a:lnTo>
                <a:lnTo>
                  <a:pt x="15312" y="2266783"/>
                </a:lnTo>
                <a:lnTo>
                  <a:pt x="33593" y="2305723"/>
                </a:lnTo>
                <a:lnTo>
                  <a:pt x="58024" y="2340635"/>
                </a:lnTo>
                <a:lnTo>
                  <a:pt x="87903" y="2370811"/>
                </a:lnTo>
                <a:lnTo>
                  <a:pt x="122531" y="2395545"/>
                </a:lnTo>
                <a:lnTo>
                  <a:pt x="161207" y="2414129"/>
                </a:lnTo>
                <a:lnTo>
                  <a:pt x="203232" y="2425855"/>
                </a:lnTo>
                <a:lnTo>
                  <a:pt x="247903" y="2430017"/>
                </a:lnTo>
                <a:lnTo>
                  <a:pt x="293846" y="2425892"/>
                </a:lnTo>
                <a:lnTo>
                  <a:pt x="337342" y="2413665"/>
                </a:lnTo>
                <a:lnTo>
                  <a:pt x="377486" y="2394005"/>
                </a:lnTo>
                <a:lnTo>
                  <a:pt x="413371" y="2367578"/>
                </a:lnTo>
                <a:lnTo>
                  <a:pt x="444091" y="2335051"/>
                </a:lnTo>
                <a:lnTo>
                  <a:pt x="468739" y="2297090"/>
                </a:lnTo>
                <a:lnTo>
                  <a:pt x="486410" y="2254364"/>
                </a:lnTo>
                <a:lnTo>
                  <a:pt x="640926" y="2254364"/>
                </a:lnTo>
                <a:lnTo>
                  <a:pt x="720143" y="2227965"/>
                </a:lnTo>
                <a:lnTo>
                  <a:pt x="760936" y="2205326"/>
                </a:lnTo>
                <a:lnTo>
                  <a:pt x="798535" y="2177675"/>
                </a:lnTo>
                <a:lnTo>
                  <a:pt x="832423" y="2145345"/>
                </a:lnTo>
                <a:lnTo>
                  <a:pt x="862081" y="2108667"/>
                </a:lnTo>
                <a:lnTo>
                  <a:pt x="886992" y="2067973"/>
                </a:lnTo>
                <a:lnTo>
                  <a:pt x="906636" y="2023595"/>
                </a:lnTo>
                <a:lnTo>
                  <a:pt x="920496" y="1975865"/>
                </a:lnTo>
                <a:lnTo>
                  <a:pt x="926941" y="1936480"/>
                </a:lnTo>
                <a:lnTo>
                  <a:pt x="929004" y="1896617"/>
                </a:lnTo>
                <a:lnTo>
                  <a:pt x="929004" y="1893315"/>
                </a:lnTo>
                <a:lnTo>
                  <a:pt x="974232" y="1868885"/>
                </a:lnTo>
                <a:lnTo>
                  <a:pt x="1015376" y="1839286"/>
                </a:lnTo>
                <a:lnTo>
                  <a:pt x="1052105" y="1805032"/>
                </a:lnTo>
                <a:lnTo>
                  <a:pt x="1084090" y="1766635"/>
                </a:lnTo>
                <a:lnTo>
                  <a:pt x="1111000" y="1724608"/>
                </a:lnTo>
                <a:lnTo>
                  <a:pt x="1132506" y="1679466"/>
                </a:lnTo>
                <a:lnTo>
                  <a:pt x="1148275" y="1631721"/>
                </a:lnTo>
                <a:lnTo>
                  <a:pt x="1157979" y="1581887"/>
                </a:lnTo>
                <a:lnTo>
                  <a:pt x="1160511" y="1542541"/>
                </a:lnTo>
                <a:lnTo>
                  <a:pt x="509016" y="1542541"/>
                </a:lnTo>
                <a:lnTo>
                  <a:pt x="339264" y="1409449"/>
                </a:lnTo>
                <a:lnTo>
                  <a:pt x="252095" y="1322673"/>
                </a:lnTo>
                <a:lnTo>
                  <a:pt x="219979" y="1244040"/>
                </a:lnTo>
                <a:lnTo>
                  <a:pt x="215392" y="1135379"/>
                </a:lnTo>
                <a:lnTo>
                  <a:pt x="219091" y="1105079"/>
                </a:lnTo>
                <a:lnTo>
                  <a:pt x="245981" y="1048309"/>
                </a:lnTo>
                <a:lnTo>
                  <a:pt x="292773" y="1004923"/>
                </a:lnTo>
                <a:lnTo>
                  <a:pt x="352272" y="984745"/>
                </a:lnTo>
                <a:lnTo>
                  <a:pt x="664682" y="984745"/>
                </a:lnTo>
                <a:lnTo>
                  <a:pt x="665705" y="984691"/>
                </a:lnTo>
                <a:lnTo>
                  <a:pt x="1089299" y="984691"/>
                </a:lnTo>
                <a:lnTo>
                  <a:pt x="1088362" y="977294"/>
                </a:lnTo>
                <a:lnTo>
                  <a:pt x="1077516" y="933580"/>
                </a:lnTo>
                <a:lnTo>
                  <a:pt x="1061611" y="891390"/>
                </a:lnTo>
                <a:lnTo>
                  <a:pt x="1040769" y="851214"/>
                </a:lnTo>
                <a:lnTo>
                  <a:pt x="1015111" y="813544"/>
                </a:lnTo>
                <a:lnTo>
                  <a:pt x="984760" y="778869"/>
                </a:lnTo>
                <a:lnTo>
                  <a:pt x="949836" y="747681"/>
                </a:lnTo>
                <a:lnTo>
                  <a:pt x="910463" y="720470"/>
                </a:lnTo>
                <a:lnTo>
                  <a:pt x="882650" y="705230"/>
                </a:lnTo>
                <a:lnTo>
                  <a:pt x="892701" y="659568"/>
                </a:lnTo>
                <a:lnTo>
                  <a:pt x="895920" y="614077"/>
                </a:lnTo>
                <a:lnTo>
                  <a:pt x="892632" y="569365"/>
                </a:lnTo>
                <a:lnTo>
                  <a:pt x="883164" y="526040"/>
                </a:lnTo>
                <a:lnTo>
                  <a:pt x="867844" y="484708"/>
                </a:lnTo>
                <a:lnTo>
                  <a:pt x="846998" y="445975"/>
                </a:lnTo>
                <a:lnTo>
                  <a:pt x="820952" y="410449"/>
                </a:lnTo>
                <a:lnTo>
                  <a:pt x="790035" y="378736"/>
                </a:lnTo>
                <a:lnTo>
                  <a:pt x="754573" y="351443"/>
                </a:lnTo>
                <a:lnTo>
                  <a:pt x="714893" y="329178"/>
                </a:lnTo>
                <a:lnTo>
                  <a:pt x="671322" y="312546"/>
                </a:lnTo>
                <a:lnTo>
                  <a:pt x="662431" y="310006"/>
                </a:lnTo>
                <a:lnTo>
                  <a:pt x="655617" y="261205"/>
                </a:lnTo>
                <a:lnTo>
                  <a:pt x="642118" y="215084"/>
                </a:lnTo>
                <a:lnTo>
                  <a:pt x="622480" y="172123"/>
                </a:lnTo>
                <a:lnTo>
                  <a:pt x="597247" y="132804"/>
                </a:lnTo>
                <a:lnTo>
                  <a:pt x="566964" y="97609"/>
                </a:lnTo>
                <a:lnTo>
                  <a:pt x="532178" y="67019"/>
                </a:lnTo>
                <a:lnTo>
                  <a:pt x="493431" y="41516"/>
                </a:lnTo>
                <a:lnTo>
                  <a:pt x="451271" y="21581"/>
                </a:lnTo>
                <a:lnTo>
                  <a:pt x="406241" y="7695"/>
                </a:lnTo>
                <a:lnTo>
                  <a:pt x="358886" y="341"/>
                </a:lnTo>
                <a:lnTo>
                  <a:pt x="309752" y="0"/>
                </a:lnTo>
                <a:close/>
              </a:path>
              <a:path w="1161415" h="2430145">
                <a:moveTo>
                  <a:pt x="640926" y="2254364"/>
                </a:moveTo>
                <a:lnTo>
                  <a:pt x="486410" y="2254364"/>
                </a:lnTo>
                <a:lnTo>
                  <a:pt x="535398" y="2261763"/>
                </a:lnTo>
                <a:lnTo>
                  <a:pt x="583784" y="2262491"/>
                </a:lnTo>
                <a:lnTo>
                  <a:pt x="631049" y="2256879"/>
                </a:lnTo>
                <a:lnTo>
                  <a:pt x="640926" y="2254364"/>
                </a:lnTo>
                <a:close/>
              </a:path>
              <a:path w="1161415" h="2430145">
                <a:moveTo>
                  <a:pt x="1089299" y="984691"/>
                </a:moveTo>
                <a:lnTo>
                  <a:pt x="665705" y="984691"/>
                </a:lnTo>
                <a:lnTo>
                  <a:pt x="696595" y="991266"/>
                </a:lnTo>
                <a:lnTo>
                  <a:pt x="725219" y="1004885"/>
                </a:lnTo>
                <a:lnTo>
                  <a:pt x="772059" y="1048327"/>
                </a:lnTo>
                <a:lnTo>
                  <a:pt x="798939" y="1105081"/>
                </a:lnTo>
                <a:lnTo>
                  <a:pt x="802640" y="1135379"/>
                </a:lnTo>
                <a:lnTo>
                  <a:pt x="756761" y="1275722"/>
                </a:lnTo>
                <a:lnTo>
                  <a:pt x="655828" y="1407159"/>
                </a:lnTo>
                <a:lnTo>
                  <a:pt x="554894" y="1504497"/>
                </a:lnTo>
                <a:lnTo>
                  <a:pt x="509016" y="1542541"/>
                </a:lnTo>
                <a:lnTo>
                  <a:pt x="1160511" y="1542541"/>
                </a:lnTo>
                <a:lnTo>
                  <a:pt x="1157747" y="1476992"/>
                </a:lnTo>
                <a:lnTo>
                  <a:pt x="1147186" y="1424930"/>
                </a:lnTo>
                <a:lnTo>
                  <a:pt x="1129887" y="1374949"/>
                </a:lnTo>
                <a:lnTo>
                  <a:pt x="1106132" y="1327709"/>
                </a:lnTo>
                <a:lnTo>
                  <a:pt x="1076203" y="1283870"/>
                </a:lnTo>
                <a:lnTo>
                  <a:pt x="1040384" y="1244091"/>
                </a:lnTo>
                <a:lnTo>
                  <a:pt x="1062448" y="1201542"/>
                </a:lnTo>
                <a:lnTo>
                  <a:pt x="1078722" y="1157571"/>
                </a:lnTo>
                <a:lnTo>
                  <a:pt x="1089330" y="1112670"/>
                </a:lnTo>
                <a:lnTo>
                  <a:pt x="1094391" y="1067330"/>
                </a:lnTo>
                <a:lnTo>
                  <a:pt x="1094028" y="1022041"/>
                </a:lnTo>
                <a:lnTo>
                  <a:pt x="1089299" y="984691"/>
                </a:lnTo>
                <a:close/>
              </a:path>
              <a:path w="1161415" h="2430145">
                <a:moveTo>
                  <a:pt x="664682" y="984745"/>
                </a:moveTo>
                <a:lnTo>
                  <a:pt x="352272" y="984745"/>
                </a:lnTo>
                <a:lnTo>
                  <a:pt x="384518" y="986451"/>
                </a:lnTo>
                <a:lnTo>
                  <a:pt x="417220" y="997666"/>
                </a:lnTo>
                <a:lnTo>
                  <a:pt x="449474" y="1019624"/>
                </a:lnTo>
                <a:lnTo>
                  <a:pt x="480374" y="1053560"/>
                </a:lnTo>
                <a:lnTo>
                  <a:pt x="509016" y="1100708"/>
                </a:lnTo>
                <a:lnTo>
                  <a:pt x="537630" y="1053534"/>
                </a:lnTo>
                <a:lnTo>
                  <a:pt x="568513" y="1019580"/>
                </a:lnTo>
                <a:lnTo>
                  <a:pt x="600757" y="997612"/>
                </a:lnTo>
                <a:lnTo>
                  <a:pt x="633457" y="986394"/>
                </a:lnTo>
                <a:lnTo>
                  <a:pt x="664682" y="984745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9290351" y="3587496"/>
            <a:ext cx="1163320" cy="2430780"/>
            <a:chOff x="9290351" y="3587496"/>
            <a:chExt cx="1163320" cy="2430780"/>
          </a:xfrm>
        </p:grpSpPr>
        <p:sp>
          <p:nvSpPr>
            <p:cNvPr id="16" name="object 16"/>
            <p:cNvSpPr/>
            <p:nvPr/>
          </p:nvSpPr>
          <p:spPr>
            <a:xfrm>
              <a:off x="9767825" y="4988562"/>
              <a:ext cx="177288" cy="1772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00413" y="4473450"/>
              <a:ext cx="177288" cy="1772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90351" y="3587496"/>
              <a:ext cx="1163320" cy="2430780"/>
            </a:xfrm>
            <a:custGeom>
              <a:avLst/>
              <a:gdLst/>
              <a:ahLst/>
              <a:cxnLst/>
              <a:rect l="l" t="t" r="r" b="b"/>
              <a:pathLst>
                <a:path w="1163320" h="2430779">
                  <a:moveTo>
                    <a:pt x="1150596" y="2255151"/>
                  </a:moveTo>
                  <a:lnTo>
                    <a:pt x="675719" y="2255151"/>
                  </a:lnTo>
                  <a:lnTo>
                    <a:pt x="692858" y="2296806"/>
                  </a:lnTo>
                  <a:lnTo>
                    <a:pt x="716427" y="2333694"/>
                  </a:lnTo>
                  <a:lnTo>
                    <a:pt x="745545" y="2365352"/>
                  </a:lnTo>
                  <a:lnTo>
                    <a:pt x="779333" y="2391316"/>
                  </a:lnTo>
                  <a:lnTo>
                    <a:pt x="816909" y="2411121"/>
                  </a:lnTo>
                  <a:lnTo>
                    <a:pt x="857395" y="2424304"/>
                  </a:lnTo>
                  <a:lnTo>
                    <a:pt x="899909" y="2430400"/>
                  </a:lnTo>
                  <a:lnTo>
                    <a:pt x="943572" y="2428946"/>
                  </a:lnTo>
                  <a:lnTo>
                    <a:pt x="987504" y="2419477"/>
                  </a:lnTo>
                  <a:lnTo>
                    <a:pt x="1030096" y="2401761"/>
                  </a:lnTo>
                  <a:lnTo>
                    <a:pt x="1067947" y="2377064"/>
                  </a:lnTo>
                  <a:lnTo>
                    <a:pt x="1100391" y="2346290"/>
                  </a:lnTo>
                  <a:lnTo>
                    <a:pt x="1126761" y="2310347"/>
                  </a:lnTo>
                  <a:lnTo>
                    <a:pt x="1146391" y="2270138"/>
                  </a:lnTo>
                  <a:lnTo>
                    <a:pt x="1150596" y="2255151"/>
                  </a:lnTo>
                  <a:close/>
                </a:path>
                <a:path w="1163320" h="2430779">
                  <a:moveTo>
                    <a:pt x="830532" y="0"/>
                  </a:moveTo>
                  <a:lnTo>
                    <a:pt x="783693" y="3327"/>
                  </a:lnTo>
                  <a:lnTo>
                    <a:pt x="738806" y="12950"/>
                  </a:lnTo>
                  <a:lnTo>
                    <a:pt x="696335" y="28432"/>
                  </a:lnTo>
                  <a:lnTo>
                    <a:pt x="656748" y="49335"/>
                  </a:lnTo>
                  <a:lnTo>
                    <a:pt x="620508" y="75223"/>
                  </a:lnTo>
                  <a:lnTo>
                    <a:pt x="588082" y="105659"/>
                  </a:lnTo>
                  <a:lnTo>
                    <a:pt x="559935" y="140206"/>
                  </a:lnTo>
                  <a:lnTo>
                    <a:pt x="536532" y="178427"/>
                  </a:lnTo>
                  <a:lnTo>
                    <a:pt x="518338" y="219886"/>
                  </a:lnTo>
                  <a:lnTo>
                    <a:pt x="505820" y="264145"/>
                  </a:lnTo>
                  <a:lnTo>
                    <a:pt x="499443" y="310768"/>
                  </a:lnTo>
                  <a:lnTo>
                    <a:pt x="455364" y="326070"/>
                  </a:lnTo>
                  <a:lnTo>
                    <a:pt x="415007" y="347121"/>
                  </a:lnTo>
                  <a:lnTo>
                    <a:pt x="378717" y="373327"/>
                  </a:lnTo>
                  <a:lnTo>
                    <a:pt x="346839" y="404089"/>
                  </a:lnTo>
                  <a:lnTo>
                    <a:pt x="319721" y="438810"/>
                  </a:lnTo>
                  <a:lnTo>
                    <a:pt x="297706" y="476894"/>
                  </a:lnTo>
                  <a:lnTo>
                    <a:pt x="281142" y="517743"/>
                  </a:lnTo>
                  <a:lnTo>
                    <a:pt x="270374" y="560760"/>
                  </a:lnTo>
                  <a:lnTo>
                    <a:pt x="265748" y="605348"/>
                  </a:lnTo>
                  <a:lnTo>
                    <a:pt x="267609" y="650910"/>
                  </a:lnTo>
                  <a:lnTo>
                    <a:pt x="276304" y="696848"/>
                  </a:lnTo>
                  <a:lnTo>
                    <a:pt x="277066" y="699896"/>
                  </a:lnTo>
                  <a:lnTo>
                    <a:pt x="277955" y="703071"/>
                  </a:lnTo>
                  <a:lnTo>
                    <a:pt x="278844" y="705992"/>
                  </a:lnTo>
                  <a:lnTo>
                    <a:pt x="237292" y="729830"/>
                  </a:lnTo>
                  <a:lnTo>
                    <a:pt x="199848" y="758000"/>
                  </a:lnTo>
                  <a:lnTo>
                    <a:pt x="166674" y="790024"/>
                  </a:lnTo>
                  <a:lnTo>
                    <a:pt x="137932" y="825422"/>
                  </a:lnTo>
                  <a:lnTo>
                    <a:pt x="113785" y="863717"/>
                  </a:lnTo>
                  <a:lnTo>
                    <a:pt x="94395" y="904430"/>
                  </a:lnTo>
                  <a:lnTo>
                    <a:pt x="79924" y="947082"/>
                  </a:lnTo>
                  <a:lnTo>
                    <a:pt x="70534" y="991195"/>
                  </a:lnTo>
                  <a:lnTo>
                    <a:pt x="66388" y="1036289"/>
                  </a:lnTo>
                  <a:lnTo>
                    <a:pt x="67648" y="1081887"/>
                  </a:lnTo>
                  <a:lnTo>
                    <a:pt x="74481" y="1127525"/>
                  </a:lnTo>
                  <a:lnTo>
                    <a:pt x="87036" y="1172678"/>
                  </a:lnTo>
                  <a:lnTo>
                    <a:pt x="105489" y="1216914"/>
                  </a:lnTo>
                  <a:lnTo>
                    <a:pt x="120856" y="1245108"/>
                  </a:lnTo>
                  <a:lnTo>
                    <a:pt x="89411" y="1279428"/>
                  </a:lnTo>
                  <a:lnTo>
                    <a:pt x="62681" y="1316358"/>
                  </a:lnTo>
                  <a:lnTo>
                    <a:pt x="40673" y="1355475"/>
                  </a:lnTo>
                  <a:lnTo>
                    <a:pt x="23394" y="1396355"/>
                  </a:lnTo>
                  <a:lnTo>
                    <a:pt x="10851" y="1438576"/>
                  </a:lnTo>
                  <a:lnTo>
                    <a:pt x="3050" y="1481715"/>
                  </a:lnTo>
                  <a:lnTo>
                    <a:pt x="0" y="1525349"/>
                  </a:lnTo>
                  <a:lnTo>
                    <a:pt x="1705" y="1569055"/>
                  </a:lnTo>
                  <a:lnTo>
                    <a:pt x="8175" y="1612409"/>
                  </a:lnTo>
                  <a:lnTo>
                    <a:pt x="19415" y="1654990"/>
                  </a:lnTo>
                  <a:lnTo>
                    <a:pt x="35433" y="1696374"/>
                  </a:lnTo>
                  <a:lnTo>
                    <a:pt x="56235" y="1736138"/>
                  </a:lnTo>
                  <a:lnTo>
                    <a:pt x="81828" y="1773859"/>
                  </a:lnTo>
                  <a:lnTo>
                    <a:pt x="112220" y="1809114"/>
                  </a:lnTo>
                  <a:lnTo>
                    <a:pt x="168465" y="1857232"/>
                  </a:lnTo>
                  <a:lnTo>
                    <a:pt x="232616" y="1894204"/>
                  </a:lnTo>
                  <a:lnTo>
                    <a:pt x="232616" y="1897506"/>
                  </a:lnTo>
                  <a:lnTo>
                    <a:pt x="235856" y="1947113"/>
                  </a:lnTo>
                  <a:lnTo>
                    <a:pt x="245477" y="1994703"/>
                  </a:lnTo>
                  <a:lnTo>
                    <a:pt x="261044" y="2039839"/>
                  </a:lnTo>
                  <a:lnTo>
                    <a:pt x="282122" y="2082086"/>
                  </a:lnTo>
                  <a:lnTo>
                    <a:pt x="308277" y="2121006"/>
                  </a:lnTo>
                  <a:lnTo>
                    <a:pt x="339074" y="2156164"/>
                  </a:lnTo>
                  <a:lnTo>
                    <a:pt x="374077" y="2187123"/>
                  </a:lnTo>
                  <a:lnTo>
                    <a:pt x="412852" y="2213447"/>
                  </a:lnTo>
                  <a:lnTo>
                    <a:pt x="454965" y="2234699"/>
                  </a:lnTo>
                  <a:lnTo>
                    <a:pt x="499980" y="2250442"/>
                  </a:lnTo>
                  <a:lnTo>
                    <a:pt x="547463" y="2260242"/>
                  </a:lnTo>
                  <a:lnTo>
                    <a:pt x="596979" y="2263660"/>
                  </a:lnTo>
                  <a:lnTo>
                    <a:pt x="616783" y="2263149"/>
                  </a:lnTo>
                  <a:lnTo>
                    <a:pt x="636539" y="2261558"/>
                  </a:lnTo>
                  <a:lnTo>
                    <a:pt x="656201" y="2258892"/>
                  </a:lnTo>
                  <a:lnTo>
                    <a:pt x="675719" y="2255151"/>
                  </a:lnTo>
                  <a:lnTo>
                    <a:pt x="1150596" y="2255151"/>
                  </a:lnTo>
                  <a:lnTo>
                    <a:pt x="1158614" y="2226571"/>
                  </a:lnTo>
                  <a:lnTo>
                    <a:pt x="1162764" y="2180551"/>
                  </a:lnTo>
                  <a:lnTo>
                    <a:pt x="1162764" y="1740534"/>
                  </a:lnTo>
                  <a:lnTo>
                    <a:pt x="610568" y="1740534"/>
                  </a:lnTo>
                  <a:lnTo>
                    <a:pt x="597390" y="1726564"/>
                  </a:lnTo>
                  <a:lnTo>
                    <a:pt x="472392" y="1726564"/>
                  </a:lnTo>
                  <a:lnTo>
                    <a:pt x="420195" y="1698370"/>
                  </a:lnTo>
                  <a:lnTo>
                    <a:pt x="421592" y="1639696"/>
                  </a:lnTo>
                  <a:lnTo>
                    <a:pt x="412833" y="1630560"/>
                  </a:lnTo>
                  <a:lnTo>
                    <a:pt x="404669" y="1620900"/>
                  </a:lnTo>
                  <a:lnTo>
                    <a:pt x="397125" y="1610764"/>
                  </a:lnTo>
                  <a:lnTo>
                    <a:pt x="390223" y="1600199"/>
                  </a:lnTo>
                  <a:lnTo>
                    <a:pt x="332438" y="1590166"/>
                  </a:lnTo>
                  <a:lnTo>
                    <a:pt x="315293" y="1533270"/>
                  </a:lnTo>
                  <a:lnTo>
                    <a:pt x="358092" y="1493392"/>
                  </a:lnTo>
                  <a:lnTo>
                    <a:pt x="358092" y="1480750"/>
                  </a:lnTo>
                  <a:lnTo>
                    <a:pt x="358854" y="1468167"/>
                  </a:lnTo>
                  <a:lnTo>
                    <a:pt x="360378" y="1455656"/>
                  </a:lnTo>
                  <a:lnTo>
                    <a:pt x="362664" y="1443227"/>
                  </a:lnTo>
                  <a:lnTo>
                    <a:pt x="329136" y="1395348"/>
                  </a:lnTo>
                  <a:lnTo>
                    <a:pt x="357330" y="1342770"/>
                  </a:lnTo>
                  <a:lnTo>
                    <a:pt x="417817" y="1342770"/>
                  </a:lnTo>
                  <a:lnTo>
                    <a:pt x="425078" y="1335658"/>
                  </a:lnTo>
                  <a:lnTo>
                    <a:pt x="434562" y="1327467"/>
                  </a:lnTo>
                  <a:lnTo>
                    <a:pt x="444545" y="1319847"/>
                  </a:lnTo>
                  <a:lnTo>
                    <a:pt x="454993" y="1312798"/>
                  </a:lnTo>
                  <a:lnTo>
                    <a:pt x="464772" y="1255014"/>
                  </a:lnTo>
                  <a:lnTo>
                    <a:pt x="521668" y="1237868"/>
                  </a:lnTo>
                  <a:lnTo>
                    <a:pt x="1162764" y="1237868"/>
                  </a:lnTo>
                  <a:lnTo>
                    <a:pt x="1162764" y="1225549"/>
                  </a:lnTo>
                  <a:lnTo>
                    <a:pt x="742521" y="1225549"/>
                  </a:lnTo>
                  <a:lnTo>
                    <a:pt x="729502" y="1211706"/>
                  </a:lnTo>
                  <a:lnTo>
                    <a:pt x="604599" y="1211706"/>
                  </a:lnTo>
                  <a:lnTo>
                    <a:pt x="552148" y="1183385"/>
                  </a:lnTo>
                  <a:lnTo>
                    <a:pt x="554307" y="1124077"/>
                  </a:lnTo>
                  <a:lnTo>
                    <a:pt x="545544" y="1115129"/>
                  </a:lnTo>
                  <a:lnTo>
                    <a:pt x="537352" y="1105646"/>
                  </a:lnTo>
                  <a:lnTo>
                    <a:pt x="529732" y="1095662"/>
                  </a:lnTo>
                  <a:lnTo>
                    <a:pt x="522684" y="1085214"/>
                  </a:lnTo>
                  <a:lnTo>
                    <a:pt x="465026" y="1075308"/>
                  </a:lnTo>
                  <a:lnTo>
                    <a:pt x="447881" y="1018412"/>
                  </a:lnTo>
                  <a:lnTo>
                    <a:pt x="490553" y="978153"/>
                  </a:lnTo>
                  <a:lnTo>
                    <a:pt x="490628" y="965586"/>
                  </a:lnTo>
                  <a:lnTo>
                    <a:pt x="491442" y="953055"/>
                  </a:lnTo>
                  <a:lnTo>
                    <a:pt x="493017" y="940595"/>
                  </a:lnTo>
                  <a:lnTo>
                    <a:pt x="495379" y="928242"/>
                  </a:lnTo>
                  <a:lnTo>
                    <a:pt x="461089" y="880109"/>
                  </a:lnTo>
                  <a:lnTo>
                    <a:pt x="489791" y="827277"/>
                  </a:lnTo>
                  <a:lnTo>
                    <a:pt x="550184" y="827277"/>
                  </a:lnTo>
                  <a:lnTo>
                    <a:pt x="557434" y="820294"/>
                  </a:lnTo>
                  <a:lnTo>
                    <a:pt x="567007" y="812117"/>
                  </a:lnTo>
                  <a:lnTo>
                    <a:pt x="577056" y="804535"/>
                  </a:lnTo>
                  <a:lnTo>
                    <a:pt x="587581" y="797559"/>
                  </a:lnTo>
                  <a:lnTo>
                    <a:pt x="597614" y="739647"/>
                  </a:lnTo>
                  <a:lnTo>
                    <a:pt x="654510" y="722502"/>
                  </a:lnTo>
                  <a:lnTo>
                    <a:pt x="1162764" y="722502"/>
                  </a:lnTo>
                  <a:lnTo>
                    <a:pt x="1162764" y="332866"/>
                  </a:lnTo>
                  <a:lnTo>
                    <a:pt x="1159162" y="283693"/>
                  </a:lnTo>
                  <a:lnTo>
                    <a:pt x="1148700" y="236755"/>
                  </a:lnTo>
                  <a:lnTo>
                    <a:pt x="1131890" y="192568"/>
                  </a:lnTo>
                  <a:lnTo>
                    <a:pt x="1109246" y="151647"/>
                  </a:lnTo>
                  <a:lnTo>
                    <a:pt x="1081283" y="114509"/>
                  </a:lnTo>
                  <a:lnTo>
                    <a:pt x="1048512" y="81669"/>
                  </a:lnTo>
                  <a:lnTo>
                    <a:pt x="1011448" y="53644"/>
                  </a:lnTo>
                  <a:lnTo>
                    <a:pt x="970605" y="30948"/>
                  </a:lnTo>
                  <a:lnTo>
                    <a:pt x="926495" y="14098"/>
                  </a:lnTo>
                  <a:lnTo>
                    <a:pt x="879633" y="3610"/>
                  </a:lnTo>
                  <a:lnTo>
                    <a:pt x="830532" y="0"/>
                  </a:lnTo>
                  <a:close/>
                </a:path>
                <a:path w="1163320" h="2430779">
                  <a:moveTo>
                    <a:pt x="716486" y="1633981"/>
                  </a:moveTo>
                  <a:lnTo>
                    <a:pt x="707370" y="1642743"/>
                  </a:lnTo>
                  <a:lnTo>
                    <a:pt x="697753" y="1650920"/>
                  </a:lnTo>
                  <a:lnTo>
                    <a:pt x="687661" y="1658502"/>
                  </a:lnTo>
                  <a:lnTo>
                    <a:pt x="677116" y="1665477"/>
                  </a:lnTo>
                  <a:lnTo>
                    <a:pt x="667337" y="1723263"/>
                  </a:lnTo>
                  <a:lnTo>
                    <a:pt x="610568" y="1740534"/>
                  </a:lnTo>
                  <a:lnTo>
                    <a:pt x="1162764" y="1740534"/>
                  </a:lnTo>
                  <a:lnTo>
                    <a:pt x="1162764" y="1635759"/>
                  </a:lnTo>
                  <a:lnTo>
                    <a:pt x="775033" y="1635759"/>
                  </a:lnTo>
                  <a:lnTo>
                    <a:pt x="716486" y="1633981"/>
                  </a:lnTo>
                  <a:close/>
                </a:path>
                <a:path w="1163320" h="2430779">
                  <a:moveTo>
                    <a:pt x="520652" y="1693037"/>
                  </a:moveTo>
                  <a:lnTo>
                    <a:pt x="472392" y="1726564"/>
                  </a:lnTo>
                  <a:lnTo>
                    <a:pt x="597390" y="1726564"/>
                  </a:lnTo>
                  <a:lnTo>
                    <a:pt x="570436" y="1697989"/>
                  </a:lnTo>
                  <a:lnTo>
                    <a:pt x="557871" y="1697894"/>
                  </a:lnTo>
                  <a:lnTo>
                    <a:pt x="545353" y="1697037"/>
                  </a:lnTo>
                  <a:lnTo>
                    <a:pt x="532931" y="1695418"/>
                  </a:lnTo>
                  <a:lnTo>
                    <a:pt x="520652" y="1693037"/>
                  </a:lnTo>
                  <a:close/>
                </a:path>
                <a:path w="1163320" h="2430779">
                  <a:moveTo>
                    <a:pt x="1162764" y="1251839"/>
                  </a:moveTo>
                  <a:lnTo>
                    <a:pt x="659844" y="1251839"/>
                  </a:lnTo>
                  <a:lnTo>
                    <a:pt x="712295" y="1280159"/>
                  </a:lnTo>
                  <a:lnTo>
                    <a:pt x="710644" y="1338833"/>
                  </a:lnTo>
                  <a:lnTo>
                    <a:pt x="719427" y="1347950"/>
                  </a:lnTo>
                  <a:lnTo>
                    <a:pt x="727662" y="1357566"/>
                  </a:lnTo>
                  <a:lnTo>
                    <a:pt x="735326" y="1367659"/>
                  </a:lnTo>
                  <a:lnTo>
                    <a:pt x="742394" y="1378203"/>
                  </a:lnTo>
                  <a:lnTo>
                    <a:pt x="800052" y="1388109"/>
                  </a:lnTo>
                  <a:lnTo>
                    <a:pt x="817070" y="1445005"/>
                  </a:lnTo>
                  <a:lnTo>
                    <a:pt x="774525" y="1485264"/>
                  </a:lnTo>
                  <a:lnTo>
                    <a:pt x="774430" y="1497851"/>
                  </a:lnTo>
                  <a:lnTo>
                    <a:pt x="773572" y="1510426"/>
                  </a:lnTo>
                  <a:lnTo>
                    <a:pt x="771953" y="1522930"/>
                  </a:lnTo>
                  <a:lnTo>
                    <a:pt x="769572" y="1535302"/>
                  </a:lnTo>
                  <a:lnTo>
                    <a:pt x="803227" y="1583181"/>
                  </a:lnTo>
                  <a:lnTo>
                    <a:pt x="775033" y="1635759"/>
                  </a:lnTo>
                  <a:lnTo>
                    <a:pt x="1162764" y="1635759"/>
                  </a:lnTo>
                  <a:lnTo>
                    <a:pt x="1162764" y="1251839"/>
                  </a:lnTo>
                  <a:close/>
                </a:path>
                <a:path w="1163320" h="2430779">
                  <a:moveTo>
                    <a:pt x="417817" y="1342770"/>
                  </a:moveTo>
                  <a:lnTo>
                    <a:pt x="357330" y="1342770"/>
                  </a:lnTo>
                  <a:lnTo>
                    <a:pt x="416131" y="1344421"/>
                  </a:lnTo>
                  <a:lnTo>
                    <a:pt x="417817" y="1342770"/>
                  </a:lnTo>
                  <a:close/>
                </a:path>
                <a:path w="1163320" h="2430779">
                  <a:moveTo>
                    <a:pt x="1162764" y="1237868"/>
                  </a:moveTo>
                  <a:lnTo>
                    <a:pt x="521668" y="1237868"/>
                  </a:lnTo>
                  <a:lnTo>
                    <a:pt x="561800" y="1280795"/>
                  </a:lnTo>
                  <a:lnTo>
                    <a:pt x="574460" y="1280816"/>
                  </a:lnTo>
                  <a:lnTo>
                    <a:pt x="587073" y="1281636"/>
                  </a:lnTo>
                  <a:lnTo>
                    <a:pt x="599590" y="1283241"/>
                  </a:lnTo>
                  <a:lnTo>
                    <a:pt x="611965" y="1285620"/>
                  </a:lnTo>
                  <a:lnTo>
                    <a:pt x="659844" y="1251839"/>
                  </a:lnTo>
                  <a:lnTo>
                    <a:pt x="1162764" y="1251839"/>
                  </a:lnTo>
                  <a:lnTo>
                    <a:pt x="1162764" y="1237868"/>
                  </a:lnTo>
                  <a:close/>
                </a:path>
                <a:path w="1163320" h="2430779">
                  <a:moveTo>
                    <a:pt x="848312" y="1118742"/>
                  </a:moveTo>
                  <a:lnTo>
                    <a:pt x="839311" y="1127525"/>
                  </a:lnTo>
                  <a:lnTo>
                    <a:pt x="829833" y="1135760"/>
                  </a:lnTo>
                  <a:lnTo>
                    <a:pt x="819880" y="1143424"/>
                  </a:lnTo>
                  <a:lnTo>
                    <a:pt x="809450" y="1150492"/>
                  </a:lnTo>
                  <a:lnTo>
                    <a:pt x="799417" y="1208531"/>
                  </a:lnTo>
                  <a:lnTo>
                    <a:pt x="742521" y="1225549"/>
                  </a:lnTo>
                  <a:lnTo>
                    <a:pt x="1162764" y="1225549"/>
                  </a:lnTo>
                  <a:lnTo>
                    <a:pt x="1162764" y="1120520"/>
                  </a:lnTo>
                  <a:lnTo>
                    <a:pt x="906859" y="1120520"/>
                  </a:lnTo>
                  <a:lnTo>
                    <a:pt x="848312" y="1118742"/>
                  </a:lnTo>
                  <a:close/>
                </a:path>
                <a:path w="1163320" h="2430779">
                  <a:moveTo>
                    <a:pt x="652478" y="1177924"/>
                  </a:moveTo>
                  <a:lnTo>
                    <a:pt x="604599" y="1211706"/>
                  </a:lnTo>
                  <a:lnTo>
                    <a:pt x="729502" y="1211706"/>
                  </a:lnTo>
                  <a:lnTo>
                    <a:pt x="702389" y="1182877"/>
                  </a:lnTo>
                  <a:lnTo>
                    <a:pt x="689822" y="1182782"/>
                  </a:lnTo>
                  <a:lnTo>
                    <a:pt x="677291" y="1181925"/>
                  </a:lnTo>
                  <a:lnTo>
                    <a:pt x="664831" y="1180306"/>
                  </a:lnTo>
                  <a:lnTo>
                    <a:pt x="652478" y="1177924"/>
                  </a:lnTo>
                  <a:close/>
                </a:path>
                <a:path w="1163320" h="2430779">
                  <a:moveTo>
                    <a:pt x="1162764" y="736218"/>
                  </a:moveTo>
                  <a:lnTo>
                    <a:pt x="792432" y="736218"/>
                  </a:lnTo>
                  <a:lnTo>
                    <a:pt x="844883" y="764539"/>
                  </a:lnTo>
                  <a:lnTo>
                    <a:pt x="842978" y="823467"/>
                  </a:lnTo>
                  <a:lnTo>
                    <a:pt x="851812" y="832415"/>
                  </a:lnTo>
                  <a:lnTo>
                    <a:pt x="860028" y="841898"/>
                  </a:lnTo>
                  <a:lnTo>
                    <a:pt x="867624" y="851882"/>
                  </a:lnTo>
                  <a:lnTo>
                    <a:pt x="874601" y="862329"/>
                  </a:lnTo>
                  <a:lnTo>
                    <a:pt x="932386" y="872235"/>
                  </a:lnTo>
                  <a:lnTo>
                    <a:pt x="949531" y="929131"/>
                  </a:lnTo>
                  <a:lnTo>
                    <a:pt x="906859" y="969517"/>
                  </a:lnTo>
                  <a:lnTo>
                    <a:pt x="906666" y="982273"/>
                  </a:lnTo>
                  <a:lnTo>
                    <a:pt x="905700" y="994981"/>
                  </a:lnTo>
                  <a:lnTo>
                    <a:pt x="903948" y="1007594"/>
                  </a:lnTo>
                  <a:lnTo>
                    <a:pt x="901398" y="1020063"/>
                  </a:lnTo>
                  <a:lnTo>
                    <a:pt x="935053" y="1067942"/>
                  </a:lnTo>
                  <a:lnTo>
                    <a:pt x="906859" y="1120520"/>
                  </a:lnTo>
                  <a:lnTo>
                    <a:pt x="1162764" y="1120520"/>
                  </a:lnTo>
                  <a:lnTo>
                    <a:pt x="1162764" y="736218"/>
                  </a:lnTo>
                  <a:close/>
                </a:path>
                <a:path w="1163320" h="2430779">
                  <a:moveTo>
                    <a:pt x="550184" y="827277"/>
                  </a:moveTo>
                  <a:lnTo>
                    <a:pt x="489791" y="827277"/>
                  </a:lnTo>
                  <a:lnTo>
                    <a:pt x="548338" y="829055"/>
                  </a:lnTo>
                  <a:lnTo>
                    <a:pt x="550184" y="827277"/>
                  </a:lnTo>
                  <a:close/>
                </a:path>
                <a:path w="1163320" h="2430779">
                  <a:moveTo>
                    <a:pt x="1162764" y="722502"/>
                  </a:moveTo>
                  <a:lnTo>
                    <a:pt x="654510" y="722502"/>
                  </a:lnTo>
                  <a:lnTo>
                    <a:pt x="694642" y="764920"/>
                  </a:lnTo>
                  <a:lnTo>
                    <a:pt x="707207" y="765016"/>
                  </a:lnTo>
                  <a:lnTo>
                    <a:pt x="719724" y="765873"/>
                  </a:lnTo>
                  <a:lnTo>
                    <a:pt x="732147" y="767492"/>
                  </a:lnTo>
                  <a:lnTo>
                    <a:pt x="744426" y="769873"/>
                  </a:lnTo>
                  <a:lnTo>
                    <a:pt x="792432" y="736218"/>
                  </a:lnTo>
                  <a:lnTo>
                    <a:pt x="1162764" y="736218"/>
                  </a:lnTo>
                  <a:lnTo>
                    <a:pt x="1162764" y="722502"/>
                  </a:lnTo>
                  <a:close/>
                </a:path>
              </a:pathLst>
            </a:custGeom>
            <a:solidFill>
              <a:srgbClr val="6D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6336" y="117093"/>
            <a:ext cx="7691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Physical and </a:t>
            </a:r>
            <a:r>
              <a:rPr spc="-5" dirty="0"/>
              <a:t>Mental</a:t>
            </a:r>
            <a:r>
              <a:rPr spc="15" dirty="0"/>
              <a:t> </a:t>
            </a:r>
            <a:r>
              <a:rPr spc="-10" dirty="0"/>
              <a:t>Resilience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90045" cy="1841500"/>
            <a:chOff x="0" y="0"/>
            <a:chExt cx="11790045" cy="1841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24355"/>
              <a:ext cx="11305540" cy="516890"/>
            </a:xfrm>
            <a:custGeom>
              <a:avLst/>
              <a:gdLst/>
              <a:ahLst/>
              <a:cxnLst/>
              <a:rect l="l" t="t" r="r" b="b"/>
              <a:pathLst>
                <a:path w="11305540" h="516889">
                  <a:moveTo>
                    <a:pt x="11305032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5032" y="516636"/>
                  </a:lnTo>
                  <a:lnTo>
                    <a:pt x="11305032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24355"/>
            <a:ext cx="1130554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4024" y="1301958"/>
            <a:ext cx="1259840" cy="546735"/>
            <a:chOff x="474024" y="1301958"/>
            <a:chExt cx="1259840" cy="546735"/>
          </a:xfrm>
        </p:grpSpPr>
        <p:sp>
          <p:nvSpPr>
            <p:cNvPr id="8" name="object 8"/>
            <p:cNvSpPr/>
            <p:nvPr/>
          </p:nvSpPr>
          <p:spPr>
            <a:xfrm>
              <a:off x="474014" y="1315211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1046" y="148448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7330" y="130196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4">
                  <a:moveTo>
                    <a:pt x="378282" y="303733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33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33"/>
                  </a:moveTo>
                  <a:lnTo>
                    <a:pt x="447052" y="303733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33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33"/>
                  </a:moveTo>
                  <a:lnTo>
                    <a:pt x="498640" y="303733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33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33"/>
                  </a:moveTo>
                  <a:lnTo>
                    <a:pt x="550227" y="303733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33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14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14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69847" y="5017008"/>
            <a:ext cx="7713345" cy="800100"/>
          </a:xfrm>
          <a:custGeom>
            <a:avLst/>
            <a:gdLst/>
            <a:ahLst/>
            <a:cxnLst/>
            <a:rect l="l" t="t" r="r" b="b"/>
            <a:pathLst>
              <a:path w="7713345" h="800100">
                <a:moveTo>
                  <a:pt x="0" y="800099"/>
                </a:moveTo>
                <a:lnTo>
                  <a:pt x="7712964" y="800099"/>
                </a:lnTo>
                <a:lnTo>
                  <a:pt x="7712964" y="0"/>
                </a:lnTo>
                <a:lnTo>
                  <a:pt x="0" y="0"/>
                </a:lnTo>
                <a:lnTo>
                  <a:pt x="0" y="800099"/>
                </a:lnTo>
                <a:close/>
              </a:path>
            </a:pathLst>
          </a:custGeom>
          <a:ln w="9144">
            <a:solidFill>
              <a:srgbClr val="EF5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3676" y="2052015"/>
            <a:ext cx="7905115" cy="3717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45085" indent="-4572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b="1" dirty="0">
                <a:latin typeface="Arial"/>
                <a:cs typeface="Arial"/>
              </a:rPr>
              <a:t>Engage learners in at </a:t>
            </a:r>
            <a:r>
              <a:rPr sz="3200" b="1" spc="-5" dirty="0">
                <a:latin typeface="Arial"/>
                <a:cs typeface="Arial"/>
              </a:rPr>
              <a:t>least </a:t>
            </a:r>
            <a:r>
              <a:rPr sz="3200" b="1" dirty="0">
                <a:latin typeface="Arial"/>
                <a:cs typeface="Arial"/>
              </a:rPr>
              <a:t>60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minutes  of daily physical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activities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b="1" dirty="0">
                <a:latin typeface="Arial"/>
                <a:cs typeface="Arial"/>
              </a:rPr>
              <a:t>Encourage adults to engage in at</a:t>
            </a:r>
            <a:r>
              <a:rPr sz="3200" b="1" spc="-1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least  </a:t>
            </a:r>
            <a:r>
              <a:rPr sz="3200" b="1" dirty="0">
                <a:latin typeface="Arial"/>
                <a:cs typeface="Arial"/>
              </a:rPr>
              <a:t>30 minutes of daily physical</a:t>
            </a:r>
            <a:r>
              <a:rPr sz="3200" b="1" spc="-1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activities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50">
              <a:latin typeface="Arial"/>
              <a:cs typeface="Arial"/>
            </a:endParaRPr>
          </a:p>
          <a:p>
            <a:pPr marL="878840" marR="67945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Based on the 2010 Physical </a:t>
            </a:r>
            <a:r>
              <a:rPr sz="2300" spc="-5" dirty="0">
                <a:latin typeface="Arial"/>
                <a:cs typeface="Arial"/>
              </a:rPr>
              <a:t>Activity </a:t>
            </a:r>
            <a:r>
              <a:rPr sz="2300" dirty="0">
                <a:latin typeface="Arial"/>
                <a:cs typeface="Arial"/>
              </a:rPr>
              <a:t>Prescription,  Philippine National </a:t>
            </a:r>
            <a:r>
              <a:rPr sz="2300" spc="-5" dirty="0">
                <a:latin typeface="Arial"/>
                <a:cs typeface="Arial"/>
              </a:rPr>
              <a:t>Guidelines </a:t>
            </a:r>
            <a:r>
              <a:rPr sz="2300" dirty="0">
                <a:latin typeface="Arial"/>
                <a:cs typeface="Arial"/>
              </a:rPr>
              <a:t>in Physical</a:t>
            </a:r>
            <a:r>
              <a:rPr sz="2300" spc="-25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Activity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7752" y="4879297"/>
            <a:ext cx="757555" cy="606425"/>
          </a:xfrm>
          <a:custGeom>
            <a:avLst/>
            <a:gdLst/>
            <a:ahLst/>
            <a:cxnLst/>
            <a:rect l="l" t="t" r="r" b="b"/>
            <a:pathLst>
              <a:path w="757555" h="606425">
                <a:moveTo>
                  <a:pt x="719149" y="0"/>
                </a:moveTo>
                <a:lnTo>
                  <a:pt x="37870" y="0"/>
                </a:lnTo>
                <a:lnTo>
                  <a:pt x="23194" y="2699"/>
                </a:lnTo>
                <a:lnTo>
                  <a:pt x="11201" y="9836"/>
                </a:lnTo>
                <a:lnTo>
                  <a:pt x="3074" y="20370"/>
                </a:lnTo>
                <a:lnTo>
                  <a:pt x="0" y="33258"/>
                </a:lnTo>
                <a:lnTo>
                  <a:pt x="0" y="437005"/>
                </a:lnTo>
                <a:lnTo>
                  <a:pt x="2819" y="449858"/>
                </a:lnTo>
                <a:lnTo>
                  <a:pt x="10758" y="460399"/>
                </a:lnTo>
                <a:lnTo>
                  <a:pt x="22619" y="467558"/>
                </a:lnTo>
                <a:lnTo>
                  <a:pt x="37202" y="470264"/>
                </a:lnTo>
                <a:lnTo>
                  <a:pt x="454223" y="470264"/>
                </a:lnTo>
                <a:lnTo>
                  <a:pt x="605594" y="606142"/>
                </a:lnTo>
                <a:lnTo>
                  <a:pt x="605594" y="471218"/>
                </a:lnTo>
                <a:lnTo>
                  <a:pt x="719149" y="471218"/>
                </a:lnTo>
                <a:lnTo>
                  <a:pt x="733825" y="468519"/>
                </a:lnTo>
                <a:lnTo>
                  <a:pt x="745819" y="461384"/>
                </a:lnTo>
                <a:lnTo>
                  <a:pt x="753946" y="450851"/>
                </a:lnTo>
                <a:lnTo>
                  <a:pt x="757020" y="437959"/>
                </a:lnTo>
                <a:lnTo>
                  <a:pt x="757020" y="381583"/>
                </a:lnTo>
                <a:lnTo>
                  <a:pt x="378659" y="381575"/>
                </a:lnTo>
                <a:lnTo>
                  <a:pt x="362775" y="378760"/>
                </a:lnTo>
                <a:lnTo>
                  <a:pt x="349766" y="371060"/>
                </a:lnTo>
                <a:lnTo>
                  <a:pt x="340993" y="359639"/>
                </a:lnTo>
                <a:lnTo>
                  <a:pt x="337775" y="345634"/>
                </a:lnTo>
                <a:lnTo>
                  <a:pt x="340998" y="331645"/>
                </a:lnTo>
                <a:lnTo>
                  <a:pt x="349777" y="320222"/>
                </a:lnTo>
                <a:lnTo>
                  <a:pt x="362758" y="312531"/>
                </a:lnTo>
                <a:lnTo>
                  <a:pt x="378686" y="309702"/>
                </a:lnTo>
                <a:lnTo>
                  <a:pt x="757020" y="309702"/>
                </a:lnTo>
                <a:lnTo>
                  <a:pt x="757020" y="280944"/>
                </a:lnTo>
                <a:lnTo>
                  <a:pt x="354200" y="280944"/>
                </a:lnTo>
                <a:lnTo>
                  <a:pt x="354200" y="78344"/>
                </a:lnTo>
                <a:lnTo>
                  <a:pt x="757020" y="78344"/>
                </a:lnTo>
                <a:lnTo>
                  <a:pt x="757020" y="34212"/>
                </a:lnTo>
                <a:lnTo>
                  <a:pt x="754194" y="21054"/>
                </a:lnTo>
                <a:lnTo>
                  <a:pt x="746132" y="10237"/>
                </a:lnTo>
                <a:lnTo>
                  <a:pt x="734047" y="2854"/>
                </a:lnTo>
                <a:lnTo>
                  <a:pt x="719149" y="0"/>
                </a:lnTo>
                <a:close/>
              </a:path>
              <a:path w="757555" h="606425">
                <a:moveTo>
                  <a:pt x="757020" y="309702"/>
                </a:moveTo>
                <a:lnTo>
                  <a:pt x="378686" y="309702"/>
                </a:lnTo>
                <a:lnTo>
                  <a:pt x="394632" y="312531"/>
                </a:lnTo>
                <a:lnTo>
                  <a:pt x="407636" y="320236"/>
                </a:lnTo>
                <a:lnTo>
                  <a:pt x="416402" y="331661"/>
                </a:lnTo>
                <a:lnTo>
                  <a:pt x="419616" y="345651"/>
                </a:lnTo>
                <a:lnTo>
                  <a:pt x="416585" y="359522"/>
                </a:lnTo>
                <a:lnTo>
                  <a:pt x="408023" y="370908"/>
                </a:lnTo>
                <a:lnTo>
                  <a:pt x="395223" y="378645"/>
                </a:lnTo>
                <a:lnTo>
                  <a:pt x="379475" y="381575"/>
                </a:lnTo>
                <a:lnTo>
                  <a:pt x="379252" y="381583"/>
                </a:lnTo>
                <a:lnTo>
                  <a:pt x="757020" y="381583"/>
                </a:lnTo>
                <a:lnTo>
                  <a:pt x="757020" y="309702"/>
                </a:lnTo>
                <a:close/>
              </a:path>
              <a:path w="757555" h="606425">
                <a:moveTo>
                  <a:pt x="757020" y="78344"/>
                </a:moveTo>
                <a:lnTo>
                  <a:pt x="403302" y="78344"/>
                </a:lnTo>
                <a:lnTo>
                  <a:pt x="403302" y="280944"/>
                </a:lnTo>
                <a:lnTo>
                  <a:pt x="757020" y="280944"/>
                </a:lnTo>
                <a:lnTo>
                  <a:pt x="757020" y="78344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9324085" y="2417952"/>
            <a:ext cx="1820545" cy="3707129"/>
            <a:chOff x="9324085" y="2417952"/>
            <a:chExt cx="1820545" cy="3707129"/>
          </a:xfrm>
        </p:grpSpPr>
        <p:sp>
          <p:nvSpPr>
            <p:cNvPr id="15" name="object 15"/>
            <p:cNvSpPr/>
            <p:nvPr/>
          </p:nvSpPr>
          <p:spPr>
            <a:xfrm>
              <a:off x="9324085" y="2591053"/>
              <a:ext cx="1820545" cy="3534410"/>
            </a:xfrm>
            <a:custGeom>
              <a:avLst/>
              <a:gdLst/>
              <a:ahLst/>
              <a:cxnLst/>
              <a:rect l="l" t="t" r="r" b="b"/>
              <a:pathLst>
                <a:path w="1820545" h="3534410">
                  <a:moveTo>
                    <a:pt x="1668526" y="0"/>
                  </a:moveTo>
                  <a:lnTo>
                    <a:pt x="1625552" y="9600"/>
                  </a:lnTo>
                  <a:lnTo>
                    <a:pt x="1589028" y="31325"/>
                  </a:lnTo>
                  <a:lnTo>
                    <a:pt x="1561074" y="62791"/>
                  </a:lnTo>
                  <a:lnTo>
                    <a:pt x="1543814" y="101616"/>
                  </a:lnTo>
                  <a:lnTo>
                    <a:pt x="1539367" y="145415"/>
                  </a:lnTo>
                  <a:lnTo>
                    <a:pt x="1541958" y="195199"/>
                  </a:lnTo>
                  <a:lnTo>
                    <a:pt x="1542722" y="244901"/>
                  </a:lnTo>
                  <a:lnTo>
                    <a:pt x="1541672" y="294473"/>
                  </a:lnTo>
                  <a:lnTo>
                    <a:pt x="1538822" y="343867"/>
                  </a:lnTo>
                  <a:lnTo>
                    <a:pt x="1534185" y="393036"/>
                  </a:lnTo>
                  <a:lnTo>
                    <a:pt x="1527775" y="441933"/>
                  </a:lnTo>
                  <a:lnTo>
                    <a:pt x="1519604" y="490511"/>
                  </a:lnTo>
                  <a:lnTo>
                    <a:pt x="1509687" y="538723"/>
                  </a:lnTo>
                  <a:lnTo>
                    <a:pt x="1498038" y="586521"/>
                  </a:lnTo>
                  <a:lnTo>
                    <a:pt x="1484668" y="633858"/>
                  </a:lnTo>
                  <a:lnTo>
                    <a:pt x="1469592" y="680688"/>
                  </a:lnTo>
                  <a:lnTo>
                    <a:pt x="1452824" y="726962"/>
                  </a:lnTo>
                  <a:lnTo>
                    <a:pt x="1434376" y="772633"/>
                  </a:lnTo>
                  <a:lnTo>
                    <a:pt x="1414262" y="817655"/>
                  </a:lnTo>
                  <a:lnTo>
                    <a:pt x="1392496" y="861980"/>
                  </a:lnTo>
                  <a:lnTo>
                    <a:pt x="1369091" y="905561"/>
                  </a:lnTo>
                  <a:lnTo>
                    <a:pt x="1344061" y="948350"/>
                  </a:lnTo>
                  <a:lnTo>
                    <a:pt x="1317418" y="990301"/>
                  </a:lnTo>
                  <a:lnTo>
                    <a:pt x="1289177" y="1031367"/>
                  </a:lnTo>
                  <a:lnTo>
                    <a:pt x="1229614" y="1031367"/>
                  </a:lnTo>
                  <a:lnTo>
                    <a:pt x="1196268" y="1033482"/>
                  </a:lnTo>
                  <a:lnTo>
                    <a:pt x="1130387" y="1044047"/>
                  </a:lnTo>
                  <a:lnTo>
                    <a:pt x="1089030" y="1054925"/>
                  </a:lnTo>
                  <a:lnTo>
                    <a:pt x="1018791" y="1080030"/>
                  </a:lnTo>
                  <a:lnTo>
                    <a:pt x="973239" y="1098775"/>
                  </a:lnTo>
                  <a:lnTo>
                    <a:pt x="928733" y="1118602"/>
                  </a:lnTo>
                  <a:lnTo>
                    <a:pt x="885259" y="1139524"/>
                  </a:lnTo>
                  <a:lnTo>
                    <a:pt x="842804" y="1161553"/>
                  </a:lnTo>
                  <a:lnTo>
                    <a:pt x="801356" y="1184702"/>
                  </a:lnTo>
                  <a:lnTo>
                    <a:pt x="760900" y="1208984"/>
                  </a:lnTo>
                  <a:lnTo>
                    <a:pt x="721423" y="1234411"/>
                  </a:lnTo>
                  <a:lnTo>
                    <a:pt x="682911" y="1260997"/>
                  </a:lnTo>
                  <a:lnTo>
                    <a:pt x="645353" y="1288753"/>
                  </a:lnTo>
                  <a:lnTo>
                    <a:pt x="608734" y="1317692"/>
                  </a:lnTo>
                  <a:lnTo>
                    <a:pt x="573040" y="1347828"/>
                  </a:lnTo>
                  <a:lnTo>
                    <a:pt x="538260" y="1379172"/>
                  </a:lnTo>
                  <a:lnTo>
                    <a:pt x="504378" y="1411737"/>
                  </a:lnTo>
                  <a:lnTo>
                    <a:pt x="471383" y="1445536"/>
                  </a:lnTo>
                  <a:lnTo>
                    <a:pt x="439260" y="1480583"/>
                  </a:lnTo>
                  <a:lnTo>
                    <a:pt x="407997" y="1516888"/>
                  </a:lnTo>
                  <a:lnTo>
                    <a:pt x="377580" y="1554465"/>
                  </a:lnTo>
                  <a:lnTo>
                    <a:pt x="347995" y="1593327"/>
                  </a:lnTo>
                  <a:lnTo>
                    <a:pt x="319230" y="1633487"/>
                  </a:lnTo>
                  <a:lnTo>
                    <a:pt x="291271" y="1674956"/>
                  </a:lnTo>
                  <a:lnTo>
                    <a:pt x="264105" y="1717748"/>
                  </a:lnTo>
                  <a:lnTo>
                    <a:pt x="237718" y="1761875"/>
                  </a:lnTo>
                  <a:lnTo>
                    <a:pt x="212098" y="1807350"/>
                  </a:lnTo>
                  <a:lnTo>
                    <a:pt x="187230" y="1854186"/>
                  </a:lnTo>
                  <a:lnTo>
                    <a:pt x="163102" y="1902395"/>
                  </a:lnTo>
                  <a:lnTo>
                    <a:pt x="139700" y="1951990"/>
                  </a:lnTo>
                  <a:lnTo>
                    <a:pt x="127964" y="1994437"/>
                  </a:lnTo>
                  <a:lnTo>
                    <a:pt x="129968" y="2036878"/>
                  </a:lnTo>
                  <a:lnTo>
                    <a:pt x="144610" y="2076320"/>
                  </a:lnTo>
                  <a:lnTo>
                    <a:pt x="170785" y="2109770"/>
                  </a:lnTo>
                  <a:lnTo>
                    <a:pt x="207391" y="2134235"/>
                  </a:lnTo>
                  <a:lnTo>
                    <a:pt x="249838" y="2145970"/>
                  </a:lnTo>
                  <a:lnTo>
                    <a:pt x="292279" y="2143966"/>
                  </a:lnTo>
                  <a:lnTo>
                    <a:pt x="331721" y="2129324"/>
                  </a:lnTo>
                  <a:lnTo>
                    <a:pt x="365171" y="2103149"/>
                  </a:lnTo>
                  <a:lnTo>
                    <a:pt x="389636" y="2066544"/>
                  </a:lnTo>
                  <a:lnTo>
                    <a:pt x="414214" y="2014804"/>
                  </a:lnTo>
                  <a:lnTo>
                    <a:pt x="439705" y="1964879"/>
                  </a:lnTo>
                  <a:lnTo>
                    <a:pt x="466127" y="1916749"/>
                  </a:lnTo>
                  <a:lnTo>
                    <a:pt x="493503" y="1870392"/>
                  </a:lnTo>
                  <a:lnTo>
                    <a:pt x="521852" y="1825789"/>
                  </a:lnTo>
                  <a:lnTo>
                    <a:pt x="551196" y="1782919"/>
                  </a:lnTo>
                  <a:lnTo>
                    <a:pt x="581555" y="1741761"/>
                  </a:lnTo>
                  <a:lnTo>
                    <a:pt x="612950" y="1702295"/>
                  </a:lnTo>
                  <a:lnTo>
                    <a:pt x="645402" y="1664500"/>
                  </a:lnTo>
                  <a:lnTo>
                    <a:pt x="678932" y="1628356"/>
                  </a:lnTo>
                  <a:lnTo>
                    <a:pt x="713560" y="1593842"/>
                  </a:lnTo>
                  <a:lnTo>
                    <a:pt x="749308" y="1560937"/>
                  </a:lnTo>
                  <a:lnTo>
                    <a:pt x="786195" y="1529622"/>
                  </a:lnTo>
                  <a:lnTo>
                    <a:pt x="824243" y="1499875"/>
                  </a:lnTo>
                  <a:lnTo>
                    <a:pt x="863473" y="1471676"/>
                  </a:lnTo>
                  <a:lnTo>
                    <a:pt x="863473" y="2330323"/>
                  </a:lnTo>
                  <a:lnTo>
                    <a:pt x="728218" y="2604008"/>
                  </a:lnTo>
                  <a:lnTo>
                    <a:pt x="145161" y="2565781"/>
                  </a:lnTo>
                  <a:lnTo>
                    <a:pt x="101364" y="2570302"/>
                  </a:lnTo>
                  <a:lnTo>
                    <a:pt x="62554" y="2587625"/>
                  </a:lnTo>
                  <a:lnTo>
                    <a:pt x="31126" y="2615615"/>
                  </a:lnTo>
                  <a:lnTo>
                    <a:pt x="9476" y="2652141"/>
                  </a:lnTo>
                  <a:lnTo>
                    <a:pt x="0" y="2695067"/>
                  </a:lnTo>
                  <a:lnTo>
                    <a:pt x="4382" y="2738448"/>
                  </a:lnTo>
                  <a:lnTo>
                    <a:pt x="21340" y="2776970"/>
                  </a:lnTo>
                  <a:lnTo>
                    <a:pt x="48819" y="2808306"/>
                  </a:lnTo>
                  <a:lnTo>
                    <a:pt x="84766" y="2830125"/>
                  </a:lnTo>
                  <a:lnTo>
                    <a:pt x="127127" y="2840101"/>
                  </a:lnTo>
                  <a:lnTo>
                    <a:pt x="801751" y="2884424"/>
                  </a:lnTo>
                  <a:lnTo>
                    <a:pt x="810895" y="2884678"/>
                  </a:lnTo>
                  <a:lnTo>
                    <a:pt x="848967" y="2879248"/>
                  </a:lnTo>
                  <a:lnTo>
                    <a:pt x="883443" y="2863913"/>
                  </a:lnTo>
                  <a:lnTo>
                    <a:pt x="912443" y="2839815"/>
                  </a:lnTo>
                  <a:lnTo>
                    <a:pt x="934085" y="2808097"/>
                  </a:lnTo>
                  <a:lnTo>
                    <a:pt x="1205865" y="2258187"/>
                  </a:lnTo>
                  <a:lnTo>
                    <a:pt x="1542415" y="2655951"/>
                  </a:lnTo>
                  <a:lnTo>
                    <a:pt x="1490853" y="3386899"/>
                  </a:lnTo>
                  <a:lnTo>
                    <a:pt x="1494846" y="3430690"/>
                  </a:lnTo>
                  <a:lnTo>
                    <a:pt x="1511678" y="3469659"/>
                  </a:lnTo>
                  <a:lnTo>
                    <a:pt x="1539252" y="3501395"/>
                  </a:lnTo>
                  <a:lnTo>
                    <a:pt x="1575469" y="3523489"/>
                  </a:lnTo>
                  <a:lnTo>
                    <a:pt x="1618234" y="3533533"/>
                  </a:lnTo>
                  <a:lnTo>
                    <a:pt x="1628140" y="3533902"/>
                  </a:lnTo>
                  <a:lnTo>
                    <a:pt x="1679249" y="3524011"/>
                  </a:lnTo>
                  <a:lnTo>
                    <a:pt x="1721739" y="3496943"/>
                  </a:lnTo>
                  <a:lnTo>
                    <a:pt x="1751655" y="3456404"/>
                  </a:lnTo>
                  <a:lnTo>
                    <a:pt x="1765046" y="3406101"/>
                  </a:lnTo>
                  <a:lnTo>
                    <a:pt x="1820545" y="2619375"/>
                  </a:lnTo>
                  <a:lnTo>
                    <a:pt x="1819919" y="2592726"/>
                  </a:lnTo>
                  <a:lnTo>
                    <a:pt x="1814210" y="2566971"/>
                  </a:lnTo>
                  <a:lnTo>
                    <a:pt x="1803667" y="2542811"/>
                  </a:lnTo>
                  <a:lnTo>
                    <a:pt x="1788541" y="2520950"/>
                  </a:lnTo>
                  <a:lnTo>
                    <a:pt x="1505839" y="2187067"/>
                  </a:lnTo>
                  <a:lnTo>
                    <a:pt x="1505839" y="1201928"/>
                  </a:lnTo>
                  <a:lnTo>
                    <a:pt x="1534485" y="1161008"/>
                  </a:lnTo>
                  <a:lnTo>
                    <a:pt x="1561809" y="1119342"/>
                  </a:lnTo>
                  <a:lnTo>
                    <a:pt x="1587803" y="1076961"/>
                  </a:lnTo>
                  <a:lnTo>
                    <a:pt x="1612457" y="1033898"/>
                  </a:lnTo>
                  <a:lnTo>
                    <a:pt x="1635762" y="990184"/>
                  </a:lnTo>
                  <a:lnTo>
                    <a:pt x="1657707" y="945853"/>
                  </a:lnTo>
                  <a:lnTo>
                    <a:pt x="1678286" y="900937"/>
                  </a:lnTo>
                  <a:lnTo>
                    <a:pt x="1697486" y="855467"/>
                  </a:lnTo>
                  <a:lnTo>
                    <a:pt x="1715301" y="809477"/>
                  </a:lnTo>
                  <a:lnTo>
                    <a:pt x="1731720" y="762998"/>
                  </a:lnTo>
                  <a:lnTo>
                    <a:pt x="1746734" y="716064"/>
                  </a:lnTo>
                  <a:lnTo>
                    <a:pt x="1760333" y="668705"/>
                  </a:lnTo>
                  <a:lnTo>
                    <a:pt x="1772509" y="620955"/>
                  </a:lnTo>
                  <a:lnTo>
                    <a:pt x="1783253" y="572846"/>
                  </a:lnTo>
                  <a:lnTo>
                    <a:pt x="1792554" y="524409"/>
                  </a:lnTo>
                  <a:lnTo>
                    <a:pt x="1800404" y="475679"/>
                  </a:lnTo>
                  <a:lnTo>
                    <a:pt x="1806794" y="426686"/>
                  </a:lnTo>
                  <a:lnTo>
                    <a:pt x="1811714" y="377463"/>
                  </a:lnTo>
                  <a:lnTo>
                    <a:pt x="1815154" y="328043"/>
                  </a:lnTo>
                  <a:lnTo>
                    <a:pt x="1817107" y="278457"/>
                  </a:lnTo>
                  <a:lnTo>
                    <a:pt x="1817561" y="228738"/>
                  </a:lnTo>
                  <a:lnTo>
                    <a:pt x="1816509" y="178919"/>
                  </a:lnTo>
                  <a:lnTo>
                    <a:pt x="1813941" y="129032"/>
                  </a:lnTo>
                  <a:lnTo>
                    <a:pt x="1804340" y="86059"/>
                  </a:lnTo>
                  <a:lnTo>
                    <a:pt x="1782615" y="49542"/>
                  </a:lnTo>
                  <a:lnTo>
                    <a:pt x="1751149" y="21608"/>
                  </a:lnTo>
                  <a:lnTo>
                    <a:pt x="1712324" y="4385"/>
                  </a:lnTo>
                  <a:lnTo>
                    <a:pt x="1668526" y="0"/>
                  </a:lnTo>
                  <a:close/>
                </a:path>
              </a:pathLst>
            </a:custGeom>
            <a:solidFill>
              <a:srgbClr val="6D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18139" y="2417952"/>
              <a:ext cx="183387" cy="1906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64495" y="3002279"/>
              <a:ext cx="550545" cy="550545"/>
            </a:xfrm>
            <a:custGeom>
              <a:avLst/>
              <a:gdLst/>
              <a:ahLst/>
              <a:cxnLst/>
              <a:rect l="l" t="t" r="r" b="b"/>
              <a:pathLst>
                <a:path w="550545" h="550545">
                  <a:moveTo>
                    <a:pt x="275081" y="0"/>
                  </a:moveTo>
                  <a:lnTo>
                    <a:pt x="225643" y="4432"/>
                  </a:lnTo>
                  <a:lnTo>
                    <a:pt x="179109" y="17213"/>
                  </a:lnTo>
                  <a:lnTo>
                    <a:pt x="136256" y="37563"/>
                  </a:lnTo>
                  <a:lnTo>
                    <a:pt x="97863" y="64706"/>
                  </a:lnTo>
                  <a:lnTo>
                    <a:pt x="64706" y="97863"/>
                  </a:lnTo>
                  <a:lnTo>
                    <a:pt x="37563" y="136256"/>
                  </a:lnTo>
                  <a:lnTo>
                    <a:pt x="17213" y="179109"/>
                  </a:lnTo>
                  <a:lnTo>
                    <a:pt x="4432" y="225643"/>
                  </a:lnTo>
                  <a:lnTo>
                    <a:pt x="0" y="275082"/>
                  </a:lnTo>
                  <a:lnTo>
                    <a:pt x="4432" y="324520"/>
                  </a:lnTo>
                  <a:lnTo>
                    <a:pt x="17213" y="371054"/>
                  </a:lnTo>
                  <a:lnTo>
                    <a:pt x="37563" y="413907"/>
                  </a:lnTo>
                  <a:lnTo>
                    <a:pt x="64706" y="452300"/>
                  </a:lnTo>
                  <a:lnTo>
                    <a:pt x="97863" y="485457"/>
                  </a:lnTo>
                  <a:lnTo>
                    <a:pt x="136256" y="512600"/>
                  </a:lnTo>
                  <a:lnTo>
                    <a:pt x="179109" y="532950"/>
                  </a:lnTo>
                  <a:lnTo>
                    <a:pt x="225643" y="545731"/>
                  </a:lnTo>
                  <a:lnTo>
                    <a:pt x="275081" y="550164"/>
                  </a:lnTo>
                  <a:lnTo>
                    <a:pt x="324520" y="545731"/>
                  </a:lnTo>
                  <a:lnTo>
                    <a:pt x="371054" y="532950"/>
                  </a:lnTo>
                  <a:lnTo>
                    <a:pt x="413907" y="512600"/>
                  </a:lnTo>
                  <a:lnTo>
                    <a:pt x="452300" y="485457"/>
                  </a:lnTo>
                  <a:lnTo>
                    <a:pt x="485457" y="452300"/>
                  </a:lnTo>
                  <a:lnTo>
                    <a:pt x="512600" y="413907"/>
                  </a:lnTo>
                  <a:lnTo>
                    <a:pt x="532950" y="371054"/>
                  </a:lnTo>
                  <a:lnTo>
                    <a:pt x="545731" y="324520"/>
                  </a:lnTo>
                  <a:lnTo>
                    <a:pt x="550163" y="275082"/>
                  </a:lnTo>
                  <a:lnTo>
                    <a:pt x="545731" y="225643"/>
                  </a:lnTo>
                  <a:lnTo>
                    <a:pt x="532950" y="179109"/>
                  </a:lnTo>
                  <a:lnTo>
                    <a:pt x="512600" y="136256"/>
                  </a:lnTo>
                  <a:lnTo>
                    <a:pt x="485457" y="97863"/>
                  </a:lnTo>
                  <a:lnTo>
                    <a:pt x="452300" y="64706"/>
                  </a:lnTo>
                  <a:lnTo>
                    <a:pt x="413907" y="37563"/>
                  </a:lnTo>
                  <a:lnTo>
                    <a:pt x="371054" y="17213"/>
                  </a:lnTo>
                  <a:lnTo>
                    <a:pt x="324520" y="4432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6D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0791459" y="2042160"/>
            <a:ext cx="424180" cy="417830"/>
          </a:xfrm>
          <a:custGeom>
            <a:avLst/>
            <a:gdLst/>
            <a:ahLst/>
            <a:cxnLst/>
            <a:rect l="l" t="t" r="r" b="b"/>
            <a:pathLst>
              <a:path w="424179" h="417830">
                <a:moveTo>
                  <a:pt x="211693" y="0"/>
                </a:moveTo>
                <a:lnTo>
                  <a:pt x="151622" y="113537"/>
                </a:lnTo>
                <a:lnTo>
                  <a:pt x="147814" y="121590"/>
                </a:lnTo>
                <a:lnTo>
                  <a:pt x="141731" y="127762"/>
                </a:lnTo>
                <a:lnTo>
                  <a:pt x="133959" y="131647"/>
                </a:lnTo>
                <a:lnTo>
                  <a:pt x="125079" y="132841"/>
                </a:lnTo>
                <a:lnTo>
                  <a:pt x="27797" y="132841"/>
                </a:lnTo>
                <a:lnTo>
                  <a:pt x="18990" y="133981"/>
                </a:lnTo>
                <a:lnTo>
                  <a:pt x="11255" y="137858"/>
                </a:lnTo>
                <a:lnTo>
                  <a:pt x="5187" y="144021"/>
                </a:lnTo>
                <a:lnTo>
                  <a:pt x="1381" y="152018"/>
                </a:lnTo>
                <a:lnTo>
                  <a:pt x="0" y="160601"/>
                </a:lnTo>
                <a:lnTo>
                  <a:pt x="1095" y="169052"/>
                </a:lnTo>
                <a:lnTo>
                  <a:pt x="4524" y="176861"/>
                </a:lnTo>
                <a:lnTo>
                  <a:pt x="10144" y="183514"/>
                </a:lnTo>
                <a:lnTo>
                  <a:pt x="43799" y="213232"/>
                </a:lnTo>
                <a:lnTo>
                  <a:pt x="86217" y="251713"/>
                </a:lnTo>
                <a:lnTo>
                  <a:pt x="90154" y="255524"/>
                </a:lnTo>
                <a:lnTo>
                  <a:pt x="93075" y="260223"/>
                </a:lnTo>
                <a:lnTo>
                  <a:pt x="95107" y="265429"/>
                </a:lnTo>
                <a:lnTo>
                  <a:pt x="96758" y="270510"/>
                </a:lnTo>
                <a:lnTo>
                  <a:pt x="96758" y="275970"/>
                </a:lnTo>
                <a:lnTo>
                  <a:pt x="65008" y="380745"/>
                </a:lnTo>
                <a:lnTo>
                  <a:pt x="63496" y="389651"/>
                </a:lnTo>
                <a:lnTo>
                  <a:pt x="92503" y="417607"/>
                </a:lnTo>
                <a:lnTo>
                  <a:pt x="101215" y="416298"/>
                </a:lnTo>
                <a:lnTo>
                  <a:pt x="109331" y="412368"/>
                </a:lnTo>
                <a:lnTo>
                  <a:pt x="194167" y="352805"/>
                </a:lnTo>
                <a:lnTo>
                  <a:pt x="202283" y="348876"/>
                </a:lnTo>
                <a:lnTo>
                  <a:pt x="210994" y="347567"/>
                </a:lnTo>
                <a:lnTo>
                  <a:pt x="219706" y="348876"/>
                </a:lnTo>
                <a:lnTo>
                  <a:pt x="227822" y="352805"/>
                </a:lnTo>
                <a:lnTo>
                  <a:pt x="312531" y="412368"/>
                </a:lnTo>
                <a:lnTo>
                  <a:pt x="320647" y="416298"/>
                </a:lnTo>
                <a:lnTo>
                  <a:pt x="329358" y="417607"/>
                </a:lnTo>
                <a:lnTo>
                  <a:pt x="338070" y="416298"/>
                </a:lnTo>
                <a:lnTo>
                  <a:pt x="346186" y="412368"/>
                </a:lnTo>
                <a:lnTo>
                  <a:pt x="352601" y="406090"/>
                </a:lnTo>
                <a:lnTo>
                  <a:pt x="356647" y="398335"/>
                </a:lnTo>
                <a:lnTo>
                  <a:pt x="358098" y="389723"/>
                </a:lnTo>
                <a:lnTo>
                  <a:pt x="356727" y="380873"/>
                </a:lnTo>
                <a:lnTo>
                  <a:pt x="326628" y="281304"/>
                </a:lnTo>
                <a:lnTo>
                  <a:pt x="325338" y="273107"/>
                </a:lnTo>
                <a:lnTo>
                  <a:pt x="326501" y="265064"/>
                </a:lnTo>
                <a:lnTo>
                  <a:pt x="329949" y="257712"/>
                </a:lnTo>
                <a:lnTo>
                  <a:pt x="335518" y="251587"/>
                </a:lnTo>
                <a:lnTo>
                  <a:pt x="413623" y="185165"/>
                </a:lnTo>
                <a:lnTo>
                  <a:pt x="419100" y="178458"/>
                </a:lnTo>
                <a:lnTo>
                  <a:pt x="422481" y="170656"/>
                </a:lnTo>
                <a:lnTo>
                  <a:pt x="423624" y="162234"/>
                </a:lnTo>
                <a:lnTo>
                  <a:pt x="422386" y="153669"/>
                </a:lnTo>
                <a:lnTo>
                  <a:pt x="418004" y="146119"/>
                </a:lnTo>
                <a:lnTo>
                  <a:pt x="411813" y="140223"/>
                </a:lnTo>
                <a:lnTo>
                  <a:pt x="404240" y="136257"/>
                </a:lnTo>
                <a:lnTo>
                  <a:pt x="395716" y="134492"/>
                </a:lnTo>
                <a:lnTo>
                  <a:pt x="298434" y="134492"/>
                </a:lnTo>
                <a:lnTo>
                  <a:pt x="289750" y="133032"/>
                </a:lnTo>
                <a:lnTo>
                  <a:pt x="282114" y="129095"/>
                </a:lnTo>
                <a:lnTo>
                  <a:pt x="276002" y="123062"/>
                </a:lnTo>
                <a:lnTo>
                  <a:pt x="271891" y="115315"/>
                </a:lnTo>
                <a:lnTo>
                  <a:pt x="240014" y="20954"/>
                </a:lnTo>
                <a:lnTo>
                  <a:pt x="235571" y="12751"/>
                </a:lnTo>
                <a:lnTo>
                  <a:pt x="229044" y="6286"/>
                </a:lnTo>
                <a:lnTo>
                  <a:pt x="220922" y="1916"/>
                </a:lnTo>
                <a:lnTo>
                  <a:pt x="211693" y="0"/>
                </a:lnTo>
                <a:close/>
              </a:path>
            </a:pathLst>
          </a:custGeom>
          <a:solidFill>
            <a:srgbClr val="FCC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05413" y="2326258"/>
            <a:ext cx="190753" cy="1871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0929" y="117093"/>
            <a:ext cx="5819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Administrative</a:t>
            </a:r>
            <a:r>
              <a:rPr spc="-30" dirty="0"/>
              <a:t> </a:t>
            </a:r>
            <a:r>
              <a:rPr spc="-10" dirty="0"/>
              <a:t>Support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90045" cy="1841500"/>
            <a:chOff x="0" y="0"/>
            <a:chExt cx="11790045" cy="1841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24355"/>
              <a:ext cx="11305540" cy="516890"/>
            </a:xfrm>
            <a:custGeom>
              <a:avLst/>
              <a:gdLst/>
              <a:ahLst/>
              <a:cxnLst/>
              <a:rect l="l" t="t" r="r" b="b"/>
              <a:pathLst>
                <a:path w="11305540" h="516889">
                  <a:moveTo>
                    <a:pt x="11305032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5032" y="516636"/>
                  </a:lnTo>
                  <a:lnTo>
                    <a:pt x="11305032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24355"/>
            <a:ext cx="1130554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MEASURES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36-37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676" y="2148586"/>
            <a:ext cx="8039734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349885" indent="-457200">
              <a:lnSpc>
                <a:spcPct val="100000"/>
              </a:lnSpc>
              <a:spcBef>
                <a:spcPts val="105"/>
              </a:spcBef>
              <a:buFont typeface="Wingdings"/>
              <a:buChar char=""/>
              <a:tabLst>
                <a:tab pos="469900" algn="l"/>
              </a:tabLst>
            </a:pPr>
            <a:r>
              <a:rPr sz="3200" b="1" dirty="0">
                <a:latin typeface="Arial"/>
                <a:cs typeface="Arial"/>
              </a:rPr>
              <a:t>Physical examination for personnel  (per RA </a:t>
            </a:r>
            <a:r>
              <a:rPr sz="3200" b="1" spc="-40" dirty="0">
                <a:latin typeface="Arial"/>
                <a:cs typeface="Arial"/>
              </a:rPr>
              <a:t>11223 </a:t>
            </a:r>
            <a:r>
              <a:rPr sz="3200" b="1" dirty="0">
                <a:latin typeface="Arial"/>
                <a:cs typeface="Arial"/>
              </a:rPr>
              <a:t>or the Universal</a:t>
            </a:r>
            <a:r>
              <a:rPr sz="3200" b="1" spc="-18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Health  Care Act and its</a:t>
            </a:r>
            <a:r>
              <a:rPr sz="3200" b="1" spc="-18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IRR)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"/>
            </a:pPr>
            <a:endParaRPr sz="33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Font typeface="Wingdings"/>
              <a:buChar char=""/>
              <a:tabLst>
                <a:tab pos="469900" algn="l"/>
              </a:tabLst>
            </a:pPr>
            <a:r>
              <a:rPr sz="3200" b="1" dirty="0">
                <a:latin typeface="Arial"/>
                <a:cs typeface="Arial"/>
              </a:rPr>
              <a:t>Guidelines for the delivery of learner  support services, specialized services,  and health and nutrition </a:t>
            </a:r>
            <a:r>
              <a:rPr sz="3200" b="1" spc="-5" dirty="0">
                <a:latin typeface="Arial"/>
                <a:cs typeface="Arial"/>
              </a:rPr>
              <a:t>services in</a:t>
            </a:r>
            <a:r>
              <a:rPr sz="3200" b="1" spc="-1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the  context of COVID-19 (for</a:t>
            </a:r>
            <a:r>
              <a:rPr sz="3200" b="1" spc="-114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issuance)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4024" y="1301958"/>
            <a:ext cx="1259840" cy="546735"/>
            <a:chOff x="474024" y="1301958"/>
            <a:chExt cx="1259840" cy="546735"/>
          </a:xfrm>
        </p:grpSpPr>
        <p:sp>
          <p:nvSpPr>
            <p:cNvPr id="9" name="object 9"/>
            <p:cNvSpPr/>
            <p:nvPr/>
          </p:nvSpPr>
          <p:spPr>
            <a:xfrm>
              <a:off x="474014" y="1315211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1046" y="148448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7330" y="130196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4">
                  <a:moveTo>
                    <a:pt x="378282" y="303733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33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33"/>
                  </a:moveTo>
                  <a:lnTo>
                    <a:pt x="447052" y="303733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33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33"/>
                  </a:moveTo>
                  <a:lnTo>
                    <a:pt x="498640" y="303733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33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33"/>
                  </a:moveTo>
                  <a:lnTo>
                    <a:pt x="550227" y="303733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33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14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14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425581" y="2223156"/>
            <a:ext cx="2383790" cy="2372995"/>
            <a:chOff x="9425581" y="2223156"/>
            <a:chExt cx="2383790" cy="2372995"/>
          </a:xfrm>
        </p:grpSpPr>
        <p:sp>
          <p:nvSpPr>
            <p:cNvPr id="13" name="object 13"/>
            <p:cNvSpPr/>
            <p:nvPr/>
          </p:nvSpPr>
          <p:spPr>
            <a:xfrm>
              <a:off x="10109550" y="2223156"/>
              <a:ext cx="1142365" cy="1000760"/>
            </a:xfrm>
            <a:custGeom>
              <a:avLst/>
              <a:gdLst/>
              <a:ahLst/>
              <a:cxnLst/>
              <a:rect l="l" t="t" r="r" b="b"/>
              <a:pathLst>
                <a:path w="1142365" h="1000760">
                  <a:moveTo>
                    <a:pt x="1085051" y="200068"/>
                  </a:moveTo>
                  <a:lnTo>
                    <a:pt x="57106" y="200068"/>
                  </a:lnTo>
                  <a:lnTo>
                    <a:pt x="16725" y="216809"/>
                  </a:lnTo>
                  <a:lnTo>
                    <a:pt x="0" y="257224"/>
                  </a:lnTo>
                  <a:lnTo>
                    <a:pt x="0" y="943092"/>
                  </a:lnTo>
                  <a:lnTo>
                    <a:pt x="16726" y="983508"/>
                  </a:lnTo>
                  <a:lnTo>
                    <a:pt x="57107" y="1000248"/>
                  </a:lnTo>
                  <a:lnTo>
                    <a:pt x="1085051" y="1000248"/>
                  </a:lnTo>
                  <a:lnTo>
                    <a:pt x="1107275" y="995757"/>
                  </a:lnTo>
                  <a:lnTo>
                    <a:pt x="1125427" y="983508"/>
                  </a:lnTo>
                  <a:lnTo>
                    <a:pt x="1137668" y="965340"/>
                  </a:lnTo>
                  <a:lnTo>
                    <a:pt x="1142158" y="943093"/>
                  </a:lnTo>
                  <a:lnTo>
                    <a:pt x="1142158" y="814492"/>
                  </a:lnTo>
                  <a:lnTo>
                    <a:pt x="513960" y="814492"/>
                  </a:lnTo>
                  <a:lnTo>
                    <a:pt x="513960" y="756336"/>
                  </a:lnTo>
                  <a:lnTo>
                    <a:pt x="414023" y="756336"/>
                  </a:lnTo>
                  <a:lnTo>
                    <a:pt x="356917" y="657314"/>
                  </a:lnTo>
                  <a:lnTo>
                    <a:pt x="456853" y="600158"/>
                  </a:lnTo>
                  <a:lnTo>
                    <a:pt x="356917" y="543002"/>
                  </a:lnTo>
                  <a:lnTo>
                    <a:pt x="414023" y="442980"/>
                  </a:lnTo>
                  <a:lnTo>
                    <a:pt x="513960" y="442980"/>
                  </a:lnTo>
                  <a:lnTo>
                    <a:pt x="513960" y="385824"/>
                  </a:lnTo>
                  <a:lnTo>
                    <a:pt x="1142157" y="385824"/>
                  </a:lnTo>
                  <a:lnTo>
                    <a:pt x="1142157" y="257224"/>
                  </a:lnTo>
                  <a:lnTo>
                    <a:pt x="1137668" y="234976"/>
                  </a:lnTo>
                  <a:lnTo>
                    <a:pt x="1125427" y="216809"/>
                  </a:lnTo>
                  <a:lnTo>
                    <a:pt x="1107274" y="204560"/>
                  </a:lnTo>
                  <a:lnTo>
                    <a:pt x="1085051" y="200068"/>
                  </a:lnTo>
                  <a:close/>
                </a:path>
                <a:path w="1142365" h="1000760">
                  <a:moveTo>
                    <a:pt x="628173" y="700181"/>
                  </a:moveTo>
                  <a:lnTo>
                    <a:pt x="628173" y="814492"/>
                  </a:lnTo>
                  <a:lnTo>
                    <a:pt x="1142158" y="814492"/>
                  </a:lnTo>
                  <a:lnTo>
                    <a:pt x="1142158" y="757337"/>
                  </a:lnTo>
                  <a:lnTo>
                    <a:pt x="728110" y="757336"/>
                  </a:lnTo>
                  <a:lnTo>
                    <a:pt x="628173" y="700181"/>
                  </a:lnTo>
                  <a:close/>
                </a:path>
                <a:path w="1142365" h="1000760">
                  <a:moveTo>
                    <a:pt x="1142157" y="443980"/>
                  </a:moveTo>
                  <a:lnTo>
                    <a:pt x="728110" y="443980"/>
                  </a:lnTo>
                  <a:lnTo>
                    <a:pt x="785217" y="543003"/>
                  </a:lnTo>
                  <a:lnTo>
                    <a:pt x="685280" y="600158"/>
                  </a:lnTo>
                  <a:lnTo>
                    <a:pt x="785217" y="657314"/>
                  </a:lnTo>
                  <a:lnTo>
                    <a:pt x="728110" y="757336"/>
                  </a:lnTo>
                  <a:lnTo>
                    <a:pt x="1142158" y="757337"/>
                  </a:lnTo>
                  <a:lnTo>
                    <a:pt x="1142157" y="443980"/>
                  </a:lnTo>
                  <a:close/>
                </a:path>
                <a:path w="1142365" h="1000760">
                  <a:moveTo>
                    <a:pt x="513960" y="699180"/>
                  </a:moveTo>
                  <a:lnTo>
                    <a:pt x="414023" y="756336"/>
                  </a:lnTo>
                  <a:lnTo>
                    <a:pt x="513960" y="756336"/>
                  </a:lnTo>
                  <a:lnTo>
                    <a:pt x="513960" y="699180"/>
                  </a:lnTo>
                  <a:close/>
                </a:path>
                <a:path w="1142365" h="1000760">
                  <a:moveTo>
                    <a:pt x="1142157" y="385824"/>
                  </a:moveTo>
                  <a:lnTo>
                    <a:pt x="628173" y="385824"/>
                  </a:lnTo>
                  <a:lnTo>
                    <a:pt x="628173" y="501136"/>
                  </a:lnTo>
                  <a:lnTo>
                    <a:pt x="728110" y="443980"/>
                  </a:lnTo>
                  <a:lnTo>
                    <a:pt x="1142157" y="443980"/>
                  </a:lnTo>
                  <a:lnTo>
                    <a:pt x="1142157" y="385824"/>
                  </a:lnTo>
                  <a:close/>
                </a:path>
                <a:path w="1142365" h="1000760">
                  <a:moveTo>
                    <a:pt x="513960" y="442980"/>
                  </a:moveTo>
                  <a:lnTo>
                    <a:pt x="414023" y="442980"/>
                  </a:lnTo>
                  <a:lnTo>
                    <a:pt x="513960" y="500136"/>
                  </a:lnTo>
                  <a:lnTo>
                    <a:pt x="513960" y="442980"/>
                  </a:lnTo>
                  <a:close/>
                </a:path>
                <a:path w="1142365" h="1000760">
                  <a:moveTo>
                    <a:pt x="699556" y="0"/>
                  </a:moveTo>
                  <a:lnTo>
                    <a:pt x="442576" y="0"/>
                  </a:lnTo>
                  <a:lnTo>
                    <a:pt x="403677" y="7862"/>
                  </a:lnTo>
                  <a:lnTo>
                    <a:pt x="371911" y="29304"/>
                  </a:lnTo>
                  <a:lnTo>
                    <a:pt x="350493" y="61105"/>
                  </a:lnTo>
                  <a:lnTo>
                    <a:pt x="342760" y="99450"/>
                  </a:lnTo>
                  <a:lnTo>
                    <a:pt x="342640" y="200068"/>
                  </a:lnTo>
                  <a:lnTo>
                    <a:pt x="428300" y="200068"/>
                  </a:lnTo>
                  <a:lnTo>
                    <a:pt x="428221" y="98855"/>
                  </a:lnTo>
                  <a:lnTo>
                    <a:pt x="427812" y="92639"/>
                  </a:lnTo>
                  <a:lnTo>
                    <a:pt x="433415" y="86245"/>
                  </a:lnTo>
                  <a:lnTo>
                    <a:pt x="441399" y="85709"/>
                  </a:lnTo>
                  <a:lnTo>
                    <a:pt x="700261" y="85709"/>
                  </a:lnTo>
                  <a:lnTo>
                    <a:pt x="706957" y="85257"/>
                  </a:lnTo>
                  <a:lnTo>
                    <a:pt x="796511" y="85257"/>
                  </a:lnTo>
                  <a:lnTo>
                    <a:pt x="791641" y="61105"/>
                  </a:lnTo>
                  <a:lnTo>
                    <a:pt x="770226" y="29304"/>
                  </a:lnTo>
                  <a:lnTo>
                    <a:pt x="738460" y="7862"/>
                  </a:lnTo>
                  <a:lnTo>
                    <a:pt x="699556" y="0"/>
                  </a:lnTo>
                  <a:close/>
                </a:path>
                <a:path w="1142365" h="1000760">
                  <a:moveTo>
                    <a:pt x="796511" y="85257"/>
                  </a:moveTo>
                  <a:lnTo>
                    <a:pt x="706957" y="85257"/>
                  </a:lnTo>
                  <a:lnTo>
                    <a:pt x="713345" y="90865"/>
                  </a:lnTo>
                  <a:lnTo>
                    <a:pt x="713881" y="98855"/>
                  </a:lnTo>
                  <a:lnTo>
                    <a:pt x="713833" y="200068"/>
                  </a:lnTo>
                  <a:lnTo>
                    <a:pt x="799493" y="200068"/>
                  </a:lnTo>
                  <a:lnTo>
                    <a:pt x="799373" y="99451"/>
                  </a:lnTo>
                  <a:lnTo>
                    <a:pt x="796511" y="85257"/>
                  </a:lnTo>
                  <a:close/>
                </a:path>
                <a:path w="1142365" h="1000760">
                  <a:moveTo>
                    <a:pt x="700261" y="85709"/>
                  </a:moveTo>
                  <a:lnTo>
                    <a:pt x="441993" y="85709"/>
                  </a:lnTo>
                  <a:lnTo>
                    <a:pt x="442576" y="85757"/>
                  </a:lnTo>
                  <a:lnTo>
                    <a:pt x="699557" y="85757"/>
                  </a:lnTo>
                  <a:lnTo>
                    <a:pt x="700261" y="85709"/>
                  </a:lnTo>
                  <a:close/>
                </a:path>
              </a:pathLst>
            </a:custGeom>
            <a:solidFill>
              <a:srgbClr val="EF5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98429" y="2919399"/>
              <a:ext cx="711200" cy="1016635"/>
            </a:xfrm>
            <a:custGeom>
              <a:avLst/>
              <a:gdLst/>
              <a:ahLst/>
              <a:cxnLst/>
              <a:rect l="l" t="t" r="r" b="b"/>
              <a:pathLst>
                <a:path w="711200" h="1016635">
                  <a:moveTo>
                    <a:pt x="558431" y="406488"/>
                  </a:moveTo>
                  <a:lnTo>
                    <a:pt x="157378" y="406488"/>
                  </a:lnTo>
                  <a:lnTo>
                    <a:pt x="152298" y="411581"/>
                  </a:lnTo>
                  <a:lnTo>
                    <a:pt x="152298" y="604647"/>
                  </a:lnTo>
                  <a:lnTo>
                    <a:pt x="157378" y="609727"/>
                  </a:lnTo>
                  <a:lnTo>
                    <a:pt x="558431" y="609727"/>
                  </a:lnTo>
                  <a:lnTo>
                    <a:pt x="558431" y="406488"/>
                  </a:lnTo>
                  <a:close/>
                </a:path>
                <a:path w="711200" h="1016635">
                  <a:moveTo>
                    <a:pt x="558431" y="254063"/>
                  </a:moveTo>
                  <a:lnTo>
                    <a:pt x="554431" y="234340"/>
                  </a:lnTo>
                  <a:lnTo>
                    <a:pt x="543521" y="218186"/>
                  </a:lnTo>
                  <a:lnTo>
                    <a:pt x="527380" y="207264"/>
                  </a:lnTo>
                  <a:lnTo>
                    <a:pt x="507669" y="203250"/>
                  </a:lnTo>
                  <a:lnTo>
                    <a:pt x="459435" y="203250"/>
                  </a:lnTo>
                  <a:lnTo>
                    <a:pt x="456895" y="200710"/>
                  </a:lnTo>
                  <a:lnTo>
                    <a:pt x="456895" y="154990"/>
                  </a:lnTo>
                  <a:lnTo>
                    <a:pt x="459435" y="152450"/>
                  </a:lnTo>
                  <a:lnTo>
                    <a:pt x="502589" y="152450"/>
                  </a:lnTo>
                  <a:lnTo>
                    <a:pt x="507669" y="147370"/>
                  </a:lnTo>
                  <a:lnTo>
                    <a:pt x="507669" y="50800"/>
                  </a:lnTo>
                  <a:lnTo>
                    <a:pt x="503656" y="31076"/>
                  </a:lnTo>
                  <a:lnTo>
                    <a:pt x="492747" y="14922"/>
                  </a:lnTo>
                  <a:lnTo>
                    <a:pt x="476605" y="4000"/>
                  </a:lnTo>
                  <a:lnTo>
                    <a:pt x="456895" y="0"/>
                  </a:lnTo>
                  <a:lnTo>
                    <a:pt x="101536" y="0"/>
                  </a:lnTo>
                  <a:lnTo>
                    <a:pt x="81826" y="4000"/>
                  </a:lnTo>
                  <a:lnTo>
                    <a:pt x="65684" y="14922"/>
                  </a:lnTo>
                  <a:lnTo>
                    <a:pt x="54775" y="31076"/>
                  </a:lnTo>
                  <a:lnTo>
                    <a:pt x="50774" y="50800"/>
                  </a:lnTo>
                  <a:lnTo>
                    <a:pt x="50774" y="147370"/>
                  </a:lnTo>
                  <a:lnTo>
                    <a:pt x="55841" y="152450"/>
                  </a:lnTo>
                  <a:lnTo>
                    <a:pt x="98996" y="152450"/>
                  </a:lnTo>
                  <a:lnTo>
                    <a:pt x="101536" y="154990"/>
                  </a:lnTo>
                  <a:lnTo>
                    <a:pt x="101536" y="200710"/>
                  </a:lnTo>
                  <a:lnTo>
                    <a:pt x="98996" y="203250"/>
                  </a:lnTo>
                  <a:lnTo>
                    <a:pt x="50774" y="203250"/>
                  </a:lnTo>
                  <a:lnTo>
                    <a:pt x="31064" y="207264"/>
                  </a:lnTo>
                  <a:lnTo>
                    <a:pt x="14922" y="218186"/>
                  </a:lnTo>
                  <a:lnTo>
                    <a:pt x="4013" y="234340"/>
                  </a:lnTo>
                  <a:lnTo>
                    <a:pt x="0" y="254063"/>
                  </a:lnTo>
                  <a:lnTo>
                    <a:pt x="0" y="863777"/>
                  </a:lnTo>
                  <a:lnTo>
                    <a:pt x="4013" y="883513"/>
                  </a:lnTo>
                  <a:lnTo>
                    <a:pt x="14922" y="899668"/>
                  </a:lnTo>
                  <a:lnTo>
                    <a:pt x="31064" y="910577"/>
                  </a:lnTo>
                  <a:lnTo>
                    <a:pt x="50774" y="914590"/>
                  </a:lnTo>
                  <a:lnTo>
                    <a:pt x="228447" y="914590"/>
                  </a:lnTo>
                  <a:lnTo>
                    <a:pt x="236245" y="866546"/>
                  </a:lnTo>
                  <a:lnTo>
                    <a:pt x="257937" y="824725"/>
                  </a:lnTo>
                  <a:lnTo>
                    <a:pt x="290957" y="791667"/>
                  </a:lnTo>
                  <a:lnTo>
                    <a:pt x="332740" y="769962"/>
                  </a:lnTo>
                  <a:lnTo>
                    <a:pt x="380746" y="762165"/>
                  </a:lnTo>
                  <a:lnTo>
                    <a:pt x="558431" y="762165"/>
                  </a:lnTo>
                  <a:lnTo>
                    <a:pt x="558431" y="660539"/>
                  </a:lnTo>
                  <a:lnTo>
                    <a:pt x="126923" y="660539"/>
                  </a:lnTo>
                  <a:lnTo>
                    <a:pt x="117068" y="658533"/>
                  </a:lnTo>
                  <a:lnTo>
                    <a:pt x="108991" y="653084"/>
                  </a:lnTo>
                  <a:lnTo>
                    <a:pt x="103543" y="645007"/>
                  </a:lnTo>
                  <a:lnTo>
                    <a:pt x="101536" y="635139"/>
                  </a:lnTo>
                  <a:lnTo>
                    <a:pt x="101536" y="381088"/>
                  </a:lnTo>
                  <a:lnTo>
                    <a:pt x="103543" y="371221"/>
                  </a:lnTo>
                  <a:lnTo>
                    <a:pt x="108991" y="363143"/>
                  </a:lnTo>
                  <a:lnTo>
                    <a:pt x="117068" y="357695"/>
                  </a:lnTo>
                  <a:lnTo>
                    <a:pt x="126923" y="355688"/>
                  </a:lnTo>
                  <a:lnTo>
                    <a:pt x="558431" y="355688"/>
                  </a:lnTo>
                  <a:lnTo>
                    <a:pt x="558431" y="254063"/>
                  </a:lnTo>
                  <a:close/>
                </a:path>
                <a:path w="711200" h="1016635">
                  <a:moveTo>
                    <a:pt x="710730" y="914590"/>
                  </a:moveTo>
                  <a:lnTo>
                    <a:pt x="702716" y="875131"/>
                  </a:lnTo>
                  <a:lnTo>
                    <a:pt x="680910" y="842822"/>
                  </a:lnTo>
                  <a:lnTo>
                    <a:pt x="648614" y="820991"/>
                  </a:lnTo>
                  <a:lnTo>
                    <a:pt x="609193" y="812977"/>
                  </a:lnTo>
                  <a:lnTo>
                    <a:pt x="494969" y="812977"/>
                  </a:lnTo>
                  <a:lnTo>
                    <a:pt x="494969" y="863777"/>
                  </a:lnTo>
                  <a:lnTo>
                    <a:pt x="494969" y="965403"/>
                  </a:lnTo>
                  <a:lnTo>
                    <a:pt x="380746" y="965403"/>
                  </a:lnTo>
                  <a:lnTo>
                    <a:pt x="361035" y="961390"/>
                  </a:lnTo>
                  <a:lnTo>
                    <a:pt x="344893" y="950480"/>
                  </a:lnTo>
                  <a:lnTo>
                    <a:pt x="333984" y="934313"/>
                  </a:lnTo>
                  <a:lnTo>
                    <a:pt x="329984" y="914590"/>
                  </a:lnTo>
                  <a:lnTo>
                    <a:pt x="333984" y="894867"/>
                  </a:lnTo>
                  <a:lnTo>
                    <a:pt x="344893" y="878713"/>
                  </a:lnTo>
                  <a:lnTo>
                    <a:pt x="361035" y="867791"/>
                  </a:lnTo>
                  <a:lnTo>
                    <a:pt x="380746" y="863777"/>
                  </a:lnTo>
                  <a:lnTo>
                    <a:pt x="494969" y="863777"/>
                  </a:lnTo>
                  <a:lnTo>
                    <a:pt x="494969" y="812977"/>
                  </a:lnTo>
                  <a:lnTo>
                    <a:pt x="380746" y="812977"/>
                  </a:lnTo>
                  <a:lnTo>
                    <a:pt x="341325" y="820991"/>
                  </a:lnTo>
                  <a:lnTo>
                    <a:pt x="309041" y="842822"/>
                  </a:lnTo>
                  <a:lnTo>
                    <a:pt x="287223" y="875131"/>
                  </a:lnTo>
                  <a:lnTo>
                    <a:pt x="279222" y="914590"/>
                  </a:lnTo>
                  <a:lnTo>
                    <a:pt x="287223" y="954049"/>
                  </a:lnTo>
                  <a:lnTo>
                    <a:pt x="309041" y="986358"/>
                  </a:lnTo>
                  <a:lnTo>
                    <a:pt x="341325" y="1008189"/>
                  </a:lnTo>
                  <a:lnTo>
                    <a:pt x="380746" y="1016215"/>
                  </a:lnTo>
                  <a:lnTo>
                    <a:pt x="609193" y="1016215"/>
                  </a:lnTo>
                  <a:lnTo>
                    <a:pt x="648627" y="1008189"/>
                  </a:lnTo>
                  <a:lnTo>
                    <a:pt x="680910" y="986358"/>
                  </a:lnTo>
                  <a:lnTo>
                    <a:pt x="695058" y="965403"/>
                  </a:lnTo>
                  <a:lnTo>
                    <a:pt x="702716" y="954049"/>
                  </a:lnTo>
                  <a:lnTo>
                    <a:pt x="710730" y="914590"/>
                  </a:lnTo>
                  <a:close/>
                </a:path>
              </a:pathLst>
            </a:custGeom>
            <a:solidFill>
              <a:srgbClr val="6D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84283" y="3070204"/>
              <a:ext cx="717550" cy="718185"/>
            </a:xfrm>
            <a:custGeom>
              <a:avLst/>
              <a:gdLst/>
              <a:ahLst/>
              <a:cxnLst/>
              <a:rect l="l" t="t" r="r" b="b"/>
              <a:pathLst>
                <a:path w="717550" h="718185">
                  <a:moveTo>
                    <a:pt x="358702" y="0"/>
                  </a:moveTo>
                  <a:lnTo>
                    <a:pt x="310028" y="3277"/>
                  </a:lnTo>
                  <a:lnTo>
                    <a:pt x="263344" y="12824"/>
                  </a:lnTo>
                  <a:lnTo>
                    <a:pt x="219078" y="28212"/>
                  </a:lnTo>
                  <a:lnTo>
                    <a:pt x="177657" y="49014"/>
                  </a:lnTo>
                  <a:lnTo>
                    <a:pt x="139508" y="74803"/>
                  </a:lnTo>
                  <a:lnTo>
                    <a:pt x="105060" y="105150"/>
                  </a:lnTo>
                  <a:lnTo>
                    <a:pt x="74739" y="139628"/>
                  </a:lnTo>
                  <a:lnTo>
                    <a:pt x="48972" y="177809"/>
                  </a:lnTo>
                  <a:lnTo>
                    <a:pt x="28188" y="219266"/>
                  </a:lnTo>
                  <a:lnTo>
                    <a:pt x="12812" y="263570"/>
                  </a:lnTo>
                  <a:lnTo>
                    <a:pt x="3274" y="310294"/>
                  </a:lnTo>
                  <a:lnTo>
                    <a:pt x="0" y="359010"/>
                  </a:lnTo>
                  <a:lnTo>
                    <a:pt x="3274" y="407722"/>
                  </a:lnTo>
                  <a:lnTo>
                    <a:pt x="12813" y="454443"/>
                  </a:lnTo>
                  <a:lnTo>
                    <a:pt x="28188" y="498746"/>
                  </a:lnTo>
                  <a:lnTo>
                    <a:pt x="48972" y="540202"/>
                  </a:lnTo>
                  <a:lnTo>
                    <a:pt x="74739" y="578383"/>
                  </a:lnTo>
                  <a:lnTo>
                    <a:pt x="105060" y="612862"/>
                  </a:lnTo>
                  <a:lnTo>
                    <a:pt x="139509" y="643211"/>
                  </a:lnTo>
                  <a:lnTo>
                    <a:pt x="177657" y="669001"/>
                  </a:lnTo>
                  <a:lnTo>
                    <a:pt x="219078" y="689805"/>
                  </a:lnTo>
                  <a:lnTo>
                    <a:pt x="263344" y="705195"/>
                  </a:lnTo>
                  <a:lnTo>
                    <a:pt x="310028" y="714743"/>
                  </a:lnTo>
                  <a:lnTo>
                    <a:pt x="358702" y="718020"/>
                  </a:lnTo>
                  <a:lnTo>
                    <a:pt x="407376" y="714743"/>
                  </a:lnTo>
                  <a:lnTo>
                    <a:pt x="454060" y="705195"/>
                  </a:lnTo>
                  <a:lnTo>
                    <a:pt x="498326" y="689805"/>
                  </a:lnTo>
                  <a:lnTo>
                    <a:pt x="539747" y="669001"/>
                  </a:lnTo>
                  <a:lnTo>
                    <a:pt x="577896" y="643211"/>
                  </a:lnTo>
                  <a:lnTo>
                    <a:pt x="612344" y="612862"/>
                  </a:lnTo>
                  <a:lnTo>
                    <a:pt x="642665" y="578383"/>
                  </a:lnTo>
                  <a:lnTo>
                    <a:pt x="668432" y="540202"/>
                  </a:lnTo>
                  <a:lnTo>
                    <a:pt x="689216" y="498746"/>
                  </a:lnTo>
                  <a:lnTo>
                    <a:pt x="704592" y="454443"/>
                  </a:lnTo>
                  <a:lnTo>
                    <a:pt x="714130" y="407722"/>
                  </a:lnTo>
                  <a:lnTo>
                    <a:pt x="717405" y="359010"/>
                  </a:lnTo>
                  <a:lnTo>
                    <a:pt x="714130" y="310294"/>
                  </a:lnTo>
                  <a:lnTo>
                    <a:pt x="704591" y="263570"/>
                  </a:lnTo>
                  <a:lnTo>
                    <a:pt x="689216" y="219266"/>
                  </a:lnTo>
                  <a:lnTo>
                    <a:pt x="668432" y="177809"/>
                  </a:lnTo>
                  <a:lnTo>
                    <a:pt x="642665" y="139628"/>
                  </a:lnTo>
                  <a:lnTo>
                    <a:pt x="612344" y="105150"/>
                  </a:lnTo>
                  <a:lnTo>
                    <a:pt x="577895" y="74803"/>
                  </a:lnTo>
                  <a:lnTo>
                    <a:pt x="539747" y="49014"/>
                  </a:lnTo>
                  <a:lnTo>
                    <a:pt x="498326" y="28212"/>
                  </a:lnTo>
                  <a:lnTo>
                    <a:pt x="454060" y="12824"/>
                  </a:lnTo>
                  <a:lnTo>
                    <a:pt x="407376" y="3277"/>
                  </a:lnTo>
                  <a:lnTo>
                    <a:pt x="358702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94526" y="4045141"/>
              <a:ext cx="102634" cy="1027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25581" y="3877977"/>
              <a:ext cx="1435100" cy="718185"/>
            </a:xfrm>
            <a:custGeom>
              <a:avLst/>
              <a:gdLst/>
              <a:ahLst/>
              <a:cxnLst/>
              <a:rect l="l" t="t" r="r" b="b"/>
              <a:pathLst>
                <a:path w="1435100" h="718185">
                  <a:moveTo>
                    <a:pt x="717404" y="0"/>
                  </a:moveTo>
                  <a:lnTo>
                    <a:pt x="619608" y="5925"/>
                  </a:lnTo>
                  <a:lnTo>
                    <a:pt x="522796" y="20389"/>
                  </a:lnTo>
                  <a:lnTo>
                    <a:pt x="427528" y="43305"/>
                  </a:lnTo>
                  <a:lnTo>
                    <a:pt x="427528" y="159759"/>
                  </a:lnTo>
                  <a:lnTo>
                    <a:pt x="472466" y="173145"/>
                  </a:lnTo>
                  <a:lnTo>
                    <a:pt x="510636" y="197991"/>
                  </a:lnTo>
                  <a:lnTo>
                    <a:pt x="540191" y="232165"/>
                  </a:lnTo>
                  <a:lnTo>
                    <a:pt x="559287" y="273535"/>
                  </a:lnTo>
                  <a:lnTo>
                    <a:pt x="566077" y="319967"/>
                  </a:lnTo>
                  <a:lnTo>
                    <a:pt x="561859" y="335162"/>
                  </a:lnTo>
                  <a:lnTo>
                    <a:pt x="550608" y="346220"/>
                  </a:lnTo>
                  <a:lnTo>
                    <a:pt x="550608" y="535598"/>
                  </a:lnTo>
                  <a:lnTo>
                    <a:pt x="547305" y="551739"/>
                  </a:lnTo>
                  <a:lnTo>
                    <a:pt x="538880" y="565357"/>
                  </a:lnTo>
                  <a:lnTo>
                    <a:pt x="526343" y="575314"/>
                  </a:lnTo>
                  <a:lnTo>
                    <a:pt x="510702" y="580474"/>
                  </a:lnTo>
                  <a:lnTo>
                    <a:pt x="502274" y="592416"/>
                  </a:lnTo>
                  <a:lnTo>
                    <a:pt x="480661" y="596630"/>
                  </a:lnTo>
                  <a:lnTo>
                    <a:pt x="468458" y="595224"/>
                  </a:lnTo>
                  <a:lnTo>
                    <a:pt x="458095" y="589447"/>
                  </a:lnTo>
                  <a:lnTo>
                    <a:pt x="450650" y="580203"/>
                  </a:lnTo>
                  <a:lnTo>
                    <a:pt x="447201" y="568395"/>
                  </a:lnTo>
                  <a:lnTo>
                    <a:pt x="448606" y="556182"/>
                  </a:lnTo>
                  <a:lnTo>
                    <a:pt x="454377" y="545812"/>
                  </a:lnTo>
                  <a:lnTo>
                    <a:pt x="463613" y="538367"/>
                  </a:lnTo>
                  <a:lnTo>
                    <a:pt x="495362" y="535524"/>
                  </a:lnTo>
                  <a:lnTo>
                    <a:pt x="507018" y="542758"/>
                  </a:lnTo>
                  <a:lnTo>
                    <a:pt x="510702" y="548837"/>
                  </a:lnTo>
                  <a:lnTo>
                    <a:pt x="519931" y="540983"/>
                  </a:lnTo>
                  <a:lnTo>
                    <a:pt x="519894" y="346220"/>
                  </a:lnTo>
                  <a:lnTo>
                    <a:pt x="508460" y="335267"/>
                  </a:lnTo>
                  <a:lnTo>
                    <a:pt x="496568" y="281013"/>
                  </a:lnTo>
                  <a:lnTo>
                    <a:pt x="475140" y="249203"/>
                  </a:lnTo>
                  <a:lnTo>
                    <a:pt x="443358" y="227757"/>
                  </a:lnTo>
                  <a:lnTo>
                    <a:pt x="404437" y="219893"/>
                  </a:lnTo>
                  <a:lnTo>
                    <a:pt x="365515" y="227757"/>
                  </a:lnTo>
                  <a:lnTo>
                    <a:pt x="333733" y="249203"/>
                  </a:lnTo>
                  <a:lnTo>
                    <a:pt x="312305" y="281013"/>
                  </a:lnTo>
                  <a:lnTo>
                    <a:pt x="300168" y="335120"/>
                  </a:lnTo>
                  <a:lnTo>
                    <a:pt x="288979" y="346220"/>
                  </a:lnTo>
                  <a:lnTo>
                    <a:pt x="288961" y="541656"/>
                  </a:lnTo>
                  <a:lnTo>
                    <a:pt x="298171" y="549510"/>
                  </a:lnTo>
                  <a:lnTo>
                    <a:pt x="313701" y="536631"/>
                  </a:lnTo>
                  <a:lnTo>
                    <a:pt x="328212" y="535598"/>
                  </a:lnTo>
                  <a:lnTo>
                    <a:pt x="340010" y="539040"/>
                  </a:lnTo>
                  <a:lnTo>
                    <a:pt x="349244" y="546485"/>
                  </a:lnTo>
                  <a:lnTo>
                    <a:pt x="355010" y="556855"/>
                  </a:lnTo>
                  <a:lnTo>
                    <a:pt x="356404" y="569068"/>
                  </a:lnTo>
                  <a:lnTo>
                    <a:pt x="353576" y="579641"/>
                  </a:lnTo>
                  <a:lnTo>
                    <a:pt x="338776" y="594461"/>
                  </a:lnTo>
                  <a:lnTo>
                    <a:pt x="313149" y="596343"/>
                  </a:lnTo>
                  <a:lnTo>
                    <a:pt x="301440" y="587903"/>
                  </a:lnTo>
                  <a:lnTo>
                    <a:pt x="298171" y="581147"/>
                  </a:lnTo>
                  <a:lnTo>
                    <a:pt x="282530" y="575987"/>
                  </a:lnTo>
                  <a:lnTo>
                    <a:pt x="269993" y="566030"/>
                  </a:lnTo>
                  <a:lnTo>
                    <a:pt x="261569" y="552413"/>
                  </a:lnTo>
                  <a:lnTo>
                    <a:pt x="258265" y="536271"/>
                  </a:lnTo>
                  <a:lnTo>
                    <a:pt x="258265" y="346220"/>
                  </a:lnTo>
                  <a:lnTo>
                    <a:pt x="246832" y="335267"/>
                  </a:lnTo>
                  <a:lnTo>
                    <a:pt x="249572" y="273573"/>
                  </a:lnTo>
                  <a:lnTo>
                    <a:pt x="268630" y="232224"/>
                  </a:lnTo>
                  <a:lnTo>
                    <a:pt x="298132" y="198053"/>
                  </a:lnTo>
                  <a:lnTo>
                    <a:pt x="336242" y="173188"/>
                  </a:lnTo>
                  <a:lnTo>
                    <a:pt x="381121" y="159759"/>
                  </a:lnTo>
                  <a:lnTo>
                    <a:pt x="381121" y="57441"/>
                  </a:lnTo>
                  <a:lnTo>
                    <a:pt x="287995" y="92703"/>
                  </a:lnTo>
                  <a:lnTo>
                    <a:pt x="198356" y="135782"/>
                  </a:lnTo>
                  <a:lnTo>
                    <a:pt x="112698" y="186427"/>
                  </a:lnTo>
                  <a:lnTo>
                    <a:pt x="71516" y="214508"/>
                  </a:lnTo>
                  <a:lnTo>
                    <a:pt x="41735" y="243868"/>
                  </a:lnTo>
                  <a:lnTo>
                    <a:pt x="19434" y="278660"/>
                  </a:lnTo>
                  <a:lnTo>
                    <a:pt x="5294" y="317502"/>
                  </a:lnTo>
                  <a:lnTo>
                    <a:pt x="0" y="359010"/>
                  </a:lnTo>
                  <a:lnTo>
                    <a:pt x="0" y="718020"/>
                  </a:lnTo>
                  <a:lnTo>
                    <a:pt x="1434810" y="718020"/>
                  </a:lnTo>
                  <a:lnTo>
                    <a:pt x="1434810" y="359010"/>
                  </a:lnTo>
                  <a:lnTo>
                    <a:pt x="1429333" y="317726"/>
                  </a:lnTo>
                  <a:lnTo>
                    <a:pt x="1415095" y="279123"/>
                  </a:lnTo>
                  <a:lnTo>
                    <a:pt x="1392779" y="244562"/>
                  </a:lnTo>
                  <a:lnTo>
                    <a:pt x="1363069" y="215406"/>
                  </a:lnTo>
                  <a:lnTo>
                    <a:pt x="1277934" y="156844"/>
                  </a:lnTo>
                  <a:lnTo>
                    <a:pt x="1187174" y="107949"/>
                  </a:lnTo>
                  <a:lnTo>
                    <a:pt x="1091597" y="69130"/>
                  </a:lnTo>
                  <a:lnTo>
                    <a:pt x="1042254" y="53627"/>
                  </a:lnTo>
                  <a:lnTo>
                    <a:pt x="1042254" y="140687"/>
                  </a:lnTo>
                  <a:lnTo>
                    <a:pt x="1066084" y="152041"/>
                  </a:lnTo>
                  <a:lnTo>
                    <a:pt x="1084633" y="169926"/>
                  </a:lnTo>
                  <a:lnTo>
                    <a:pt x="1096677" y="192713"/>
                  </a:lnTo>
                  <a:lnTo>
                    <a:pt x="1100992" y="218771"/>
                  </a:lnTo>
                  <a:lnTo>
                    <a:pt x="1094650" y="250207"/>
                  </a:lnTo>
                  <a:lnTo>
                    <a:pt x="1077354" y="275884"/>
                  </a:lnTo>
                  <a:lnTo>
                    <a:pt x="1051700" y="293199"/>
                  </a:lnTo>
                  <a:lnTo>
                    <a:pt x="1020284" y="299549"/>
                  </a:lnTo>
                  <a:lnTo>
                    <a:pt x="988868" y="293199"/>
                  </a:lnTo>
                  <a:lnTo>
                    <a:pt x="963214" y="275884"/>
                  </a:lnTo>
                  <a:lnTo>
                    <a:pt x="945918" y="250207"/>
                  </a:lnTo>
                  <a:lnTo>
                    <a:pt x="939576" y="218771"/>
                  </a:lnTo>
                  <a:lnTo>
                    <a:pt x="943901" y="192713"/>
                  </a:lnTo>
                  <a:lnTo>
                    <a:pt x="955949" y="169926"/>
                  </a:lnTo>
                  <a:lnTo>
                    <a:pt x="974494" y="152041"/>
                  </a:lnTo>
                  <a:lnTo>
                    <a:pt x="998313" y="140687"/>
                  </a:lnTo>
                  <a:lnTo>
                    <a:pt x="998313" y="40613"/>
                  </a:lnTo>
                  <a:lnTo>
                    <a:pt x="906043" y="18332"/>
                  </a:lnTo>
                  <a:lnTo>
                    <a:pt x="812203" y="4766"/>
                  </a:lnTo>
                  <a:lnTo>
                    <a:pt x="717404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0070390" y="5171744"/>
            <a:ext cx="1013460" cy="887730"/>
            <a:chOff x="10070390" y="5171744"/>
            <a:chExt cx="1013460" cy="887730"/>
          </a:xfrm>
        </p:grpSpPr>
        <p:sp>
          <p:nvSpPr>
            <p:cNvPr id="19" name="object 19"/>
            <p:cNvSpPr/>
            <p:nvPr/>
          </p:nvSpPr>
          <p:spPr>
            <a:xfrm>
              <a:off x="10233186" y="5805400"/>
              <a:ext cx="253245" cy="2534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70390" y="5171744"/>
              <a:ext cx="1013460" cy="760730"/>
            </a:xfrm>
            <a:custGeom>
              <a:avLst/>
              <a:gdLst/>
              <a:ahLst/>
              <a:cxnLst/>
              <a:rect l="l" t="t" r="r" b="b"/>
              <a:pathLst>
                <a:path w="1013459" h="760729">
                  <a:moveTo>
                    <a:pt x="1012975" y="0"/>
                  </a:moveTo>
                  <a:lnTo>
                    <a:pt x="0" y="0"/>
                  </a:lnTo>
                  <a:lnTo>
                    <a:pt x="0" y="760387"/>
                  </a:lnTo>
                  <a:lnTo>
                    <a:pt x="108529" y="760387"/>
                  </a:lnTo>
                  <a:lnTo>
                    <a:pt x="114991" y="712255"/>
                  </a:lnTo>
                  <a:lnTo>
                    <a:pt x="133227" y="669006"/>
                  </a:lnTo>
                  <a:lnTo>
                    <a:pt x="161512" y="632366"/>
                  </a:lnTo>
                  <a:lnTo>
                    <a:pt x="198123" y="604058"/>
                  </a:lnTo>
                  <a:lnTo>
                    <a:pt x="241333" y="585809"/>
                  </a:lnTo>
                  <a:lnTo>
                    <a:pt x="289418" y="579342"/>
                  </a:lnTo>
                  <a:lnTo>
                    <a:pt x="1012976" y="579342"/>
                  </a:lnTo>
                  <a:lnTo>
                    <a:pt x="1012976" y="488997"/>
                  </a:lnTo>
                  <a:lnTo>
                    <a:pt x="366081" y="488997"/>
                  </a:lnTo>
                  <a:lnTo>
                    <a:pt x="355988" y="487020"/>
                  </a:lnTo>
                  <a:lnTo>
                    <a:pt x="347122" y="481110"/>
                  </a:lnTo>
                  <a:lnTo>
                    <a:pt x="341240" y="472219"/>
                  </a:lnTo>
                  <a:lnTo>
                    <a:pt x="339287" y="462112"/>
                  </a:lnTo>
                  <a:lnTo>
                    <a:pt x="341263" y="452010"/>
                  </a:lnTo>
                  <a:lnTo>
                    <a:pt x="347167" y="443136"/>
                  </a:lnTo>
                  <a:lnTo>
                    <a:pt x="494275" y="305723"/>
                  </a:lnTo>
                  <a:lnTo>
                    <a:pt x="503139" y="296852"/>
                  </a:lnTo>
                  <a:lnTo>
                    <a:pt x="461474" y="296852"/>
                  </a:lnTo>
                  <a:lnTo>
                    <a:pt x="443286" y="296146"/>
                  </a:lnTo>
                  <a:lnTo>
                    <a:pt x="397288" y="269696"/>
                  </a:lnTo>
                  <a:lnTo>
                    <a:pt x="359729" y="225208"/>
                  </a:lnTo>
                  <a:lnTo>
                    <a:pt x="325596" y="178027"/>
                  </a:lnTo>
                  <a:lnTo>
                    <a:pt x="333495" y="170181"/>
                  </a:lnTo>
                  <a:lnTo>
                    <a:pt x="352398" y="170181"/>
                  </a:lnTo>
                  <a:lnTo>
                    <a:pt x="342901" y="160677"/>
                  </a:lnTo>
                  <a:lnTo>
                    <a:pt x="355563" y="148003"/>
                  </a:lnTo>
                  <a:lnTo>
                    <a:pt x="374468" y="148003"/>
                  </a:lnTo>
                  <a:lnTo>
                    <a:pt x="365015" y="138544"/>
                  </a:lnTo>
                  <a:lnTo>
                    <a:pt x="377677" y="125871"/>
                  </a:lnTo>
                  <a:lnTo>
                    <a:pt x="396458" y="125871"/>
                  </a:lnTo>
                  <a:lnTo>
                    <a:pt x="387098" y="116517"/>
                  </a:lnTo>
                  <a:lnTo>
                    <a:pt x="394952" y="108626"/>
                  </a:lnTo>
                  <a:lnTo>
                    <a:pt x="1012975" y="108626"/>
                  </a:lnTo>
                  <a:lnTo>
                    <a:pt x="1012975" y="0"/>
                  </a:lnTo>
                  <a:close/>
                </a:path>
                <a:path w="1013459" h="760729">
                  <a:moveTo>
                    <a:pt x="1012976" y="579342"/>
                  </a:moveTo>
                  <a:lnTo>
                    <a:pt x="289418" y="579342"/>
                  </a:lnTo>
                  <a:lnTo>
                    <a:pt x="337509" y="585809"/>
                  </a:lnTo>
                  <a:lnTo>
                    <a:pt x="380720" y="604058"/>
                  </a:lnTo>
                  <a:lnTo>
                    <a:pt x="417330" y="632366"/>
                  </a:lnTo>
                  <a:lnTo>
                    <a:pt x="445613" y="669006"/>
                  </a:lnTo>
                  <a:lnTo>
                    <a:pt x="463847" y="712255"/>
                  </a:lnTo>
                  <a:lnTo>
                    <a:pt x="470308" y="760387"/>
                  </a:lnTo>
                  <a:lnTo>
                    <a:pt x="1012976" y="760387"/>
                  </a:lnTo>
                  <a:lnTo>
                    <a:pt x="1012976" y="579342"/>
                  </a:lnTo>
                  <a:close/>
                </a:path>
                <a:path w="1013459" h="760729">
                  <a:moveTo>
                    <a:pt x="519238" y="333876"/>
                  </a:moveTo>
                  <a:lnTo>
                    <a:pt x="385063" y="481156"/>
                  </a:lnTo>
                  <a:lnTo>
                    <a:pt x="376180" y="487042"/>
                  </a:lnTo>
                  <a:lnTo>
                    <a:pt x="366081" y="488997"/>
                  </a:lnTo>
                  <a:lnTo>
                    <a:pt x="1012976" y="488997"/>
                  </a:lnTo>
                  <a:lnTo>
                    <a:pt x="678381" y="488873"/>
                  </a:lnTo>
                  <a:lnTo>
                    <a:pt x="668318" y="486943"/>
                  </a:lnTo>
                  <a:lnTo>
                    <a:pt x="659427" y="481156"/>
                  </a:lnTo>
                  <a:lnTo>
                    <a:pt x="552703" y="367822"/>
                  </a:lnTo>
                  <a:lnTo>
                    <a:pt x="559064" y="366268"/>
                  </a:lnTo>
                  <a:lnTo>
                    <a:pt x="564837" y="362873"/>
                  </a:lnTo>
                  <a:lnTo>
                    <a:pt x="569299" y="358075"/>
                  </a:lnTo>
                  <a:lnTo>
                    <a:pt x="583660" y="341936"/>
                  </a:lnTo>
                  <a:lnTo>
                    <a:pt x="543001" y="341936"/>
                  </a:lnTo>
                  <a:lnTo>
                    <a:pt x="534599" y="340290"/>
                  </a:lnTo>
                  <a:lnTo>
                    <a:pt x="525947" y="336972"/>
                  </a:lnTo>
                  <a:lnTo>
                    <a:pt x="519238" y="333876"/>
                  </a:lnTo>
                  <a:close/>
                </a:path>
                <a:path w="1013459" h="760729">
                  <a:moveTo>
                    <a:pt x="1012975" y="338643"/>
                  </a:moveTo>
                  <a:lnTo>
                    <a:pt x="586589" y="338643"/>
                  </a:lnTo>
                  <a:lnTo>
                    <a:pt x="697324" y="443197"/>
                  </a:lnTo>
                  <a:lnTo>
                    <a:pt x="703115" y="452087"/>
                  </a:lnTo>
                  <a:lnTo>
                    <a:pt x="705045" y="462155"/>
                  </a:lnTo>
                  <a:lnTo>
                    <a:pt x="703115" y="472227"/>
                  </a:lnTo>
                  <a:lnTo>
                    <a:pt x="697333" y="481110"/>
                  </a:lnTo>
                  <a:lnTo>
                    <a:pt x="688441" y="486943"/>
                  </a:lnTo>
                  <a:lnTo>
                    <a:pt x="678381" y="488873"/>
                  </a:lnTo>
                  <a:lnTo>
                    <a:pt x="1012976" y="488873"/>
                  </a:lnTo>
                  <a:lnTo>
                    <a:pt x="1012975" y="338643"/>
                  </a:lnTo>
                  <a:close/>
                </a:path>
                <a:path w="1013459" h="760729">
                  <a:moveTo>
                    <a:pt x="1012975" y="131317"/>
                  </a:moveTo>
                  <a:lnTo>
                    <a:pt x="675751" y="131317"/>
                  </a:lnTo>
                  <a:lnTo>
                    <a:pt x="682446" y="132563"/>
                  </a:lnTo>
                  <a:lnTo>
                    <a:pt x="688354" y="136417"/>
                  </a:lnTo>
                  <a:lnTo>
                    <a:pt x="688550" y="136628"/>
                  </a:lnTo>
                  <a:lnTo>
                    <a:pt x="699863" y="150764"/>
                  </a:lnTo>
                  <a:lnTo>
                    <a:pt x="699803" y="164629"/>
                  </a:lnTo>
                  <a:lnTo>
                    <a:pt x="684921" y="186460"/>
                  </a:lnTo>
                  <a:lnTo>
                    <a:pt x="651770" y="224495"/>
                  </a:lnTo>
                  <a:lnTo>
                    <a:pt x="548964" y="340016"/>
                  </a:lnTo>
                  <a:lnTo>
                    <a:pt x="543001" y="341936"/>
                  </a:lnTo>
                  <a:lnTo>
                    <a:pt x="583660" y="341936"/>
                  </a:lnTo>
                  <a:lnTo>
                    <a:pt x="586589" y="338643"/>
                  </a:lnTo>
                  <a:lnTo>
                    <a:pt x="1012975" y="338643"/>
                  </a:lnTo>
                  <a:lnTo>
                    <a:pt x="1012975" y="131317"/>
                  </a:lnTo>
                  <a:close/>
                </a:path>
                <a:path w="1013459" h="760729">
                  <a:moveTo>
                    <a:pt x="1012975" y="108626"/>
                  </a:moveTo>
                  <a:lnTo>
                    <a:pt x="394952" y="108626"/>
                  </a:lnTo>
                  <a:lnTo>
                    <a:pt x="418908" y="125145"/>
                  </a:lnTo>
                  <a:lnTo>
                    <a:pt x="442096" y="142708"/>
                  </a:lnTo>
                  <a:lnTo>
                    <a:pt x="486030" y="180863"/>
                  </a:lnTo>
                  <a:lnTo>
                    <a:pt x="512457" y="226894"/>
                  </a:lnTo>
                  <a:lnTo>
                    <a:pt x="513163" y="245089"/>
                  </a:lnTo>
                  <a:lnTo>
                    <a:pt x="512862" y="246733"/>
                  </a:lnTo>
                  <a:lnTo>
                    <a:pt x="512575" y="249026"/>
                  </a:lnTo>
                  <a:lnTo>
                    <a:pt x="475734" y="285914"/>
                  </a:lnTo>
                  <a:lnTo>
                    <a:pt x="464549" y="296369"/>
                  </a:lnTo>
                  <a:lnTo>
                    <a:pt x="462740" y="296611"/>
                  </a:lnTo>
                  <a:lnTo>
                    <a:pt x="461474" y="296852"/>
                  </a:lnTo>
                  <a:lnTo>
                    <a:pt x="503139" y="296852"/>
                  </a:lnTo>
                  <a:lnTo>
                    <a:pt x="663226" y="136628"/>
                  </a:lnTo>
                  <a:lnTo>
                    <a:pt x="669075" y="132674"/>
                  </a:lnTo>
                  <a:lnTo>
                    <a:pt x="675751" y="131317"/>
                  </a:lnTo>
                  <a:lnTo>
                    <a:pt x="1012975" y="131317"/>
                  </a:lnTo>
                  <a:lnTo>
                    <a:pt x="1012975" y="108626"/>
                  </a:lnTo>
                  <a:close/>
                </a:path>
                <a:path w="1013459" h="760729">
                  <a:moveTo>
                    <a:pt x="352398" y="170181"/>
                  </a:moveTo>
                  <a:lnTo>
                    <a:pt x="333495" y="170181"/>
                  </a:lnTo>
                  <a:lnTo>
                    <a:pt x="425884" y="262665"/>
                  </a:lnTo>
                  <a:lnTo>
                    <a:pt x="430120" y="262665"/>
                  </a:lnTo>
                  <a:lnTo>
                    <a:pt x="435351" y="257445"/>
                  </a:lnTo>
                  <a:lnTo>
                    <a:pt x="435351" y="253205"/>
                  </a:lnTo>
                  <a:lnTo>
                    <a:pt x="352398" y="170181"/>
                  </a:lnTo>
                  <a:close/>
                </a:path>
                <a:path w="1013459" h="760729">
                  <a:moveTo>
                    <a:pt x="374468" y="148003"/>
                  </a:moveTo>
                  <a:lnTo>
                    <a:pt x="355563" y="148003"/>
                  </a:lnTo>
                  <a:lnTo>
                    <a:pt x="448013" y="240532"/>
                  </a:lnTo>
                  <a:lnTo>
                    <a:pt x="452249" y="240532"/>
                  </a:lnTo>
                  <a:lnTo>
                    <a:pt x="457464" y="235297"/>
                  </a:lnTo>
                  <a:lnTo>
                    <a:pt x="457464" y="231058"/>
                  </a:lnTo>
                  <a:lnTo>
                    <a:pt x="374468" y="148003"/>
                  </a:lnTo>
                  <a:close/>
                </a:path>
                <a:path w="1013459" h="760729">
                  <a:moveTo>
                    <a:pt x="396458" y="125871"/>
                  </a:moveTo>
                  <a:lnTo>
                    <a:pt x="377677" y="125871"/>
                  </a:lnTo>
                  <a:lnTo>
                    <a:pt x="470142" y="218415"/>
                  </a:lnTo>
                  <a:lnTo>
                    <a:pt x="474377" y="218400"/>
                  </a:lnTo>
                  <a:lnTo>
                    <a:pt x="479578" y="213179"/>
                  </a:lnTo>
                  <a:lnTo>
                    <a:pt x="479578" y="208940"/>
                  </a:lnTo>
                  <a:lnTo>
                    <a:pt x="396458" y="125871"/>
                  </a:lnTo>
                  <a:close/>
                </a:path>
              </a:pathLst>
            </a:custGeom>
            <a:solidFill>
              <a:srgbClr val="FCC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1155722" y="5280371"/>
            <a:ext cx="506730" cy="778510"/>
            <a:chOff x="11155722" y="5280371"/>
            <a:chExt cx="506730" cy="778510"/>
          </a:xfrm>
        </p:grpSpPr>
        <p:sp>
          <p:nvSpPr>
            <p:cNvPr id="22" name="object 22"/>
            <p:cNvSpPr/>
            <p:nvPr/>
          </p:nvSpPr>
          <p:spPr>
            <a:xfrm>
              <a:off x="11282344" y="5805400"/>
              <a:ext cx="253275" cy="25346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155722" y="5280371"/>
              <a:ext cx="506730" cy="652145"/>
            </a:xfrm>
            <a:custGeom>
              <a:avLst/>
              <a:gdLst/>
              <a:ahLst/>
              <a:cxnLst/>
              <a:rect l="l" t="t" r="r" b="b"/>
              <a:pathLst>
                <a:path w="506729" h="652145">
                  <a:moveTo>
                    <a:pt x="180889" y="0"/>
                  </a:moveTo>
                  <a:lnTo>
                    <a:pt x="0" y="0"/>
                  </a:lnTo>
                  <a:lnTo>
                    <a:pt x="0" y="651760"/>
                  </a:lnTo>
                  <a:lnTo>
                    <a:pt x="72355" y="651760"/>
                  </a:lnTo>
                  <a:lnTo>
                    <a:pt x="78817" y="603628"/>
                  </a:lnTo>
                  <a:lnTo>
                    <a:pt x="97054" y="560379"/>
                  </a:lnTo>
                  <a:lnTo>
                    <a:pt x="125339" y="523739"/>
                  </a:lnTo>
                  <a:lnTo>
                    <a:pt x="161949" y="495431"/>
                  </a:lnTo>
                  <a:lnTo>
                    <a:pt x="205159" y="477182"/>
                  </a:lnTo>
                  <a:lnTo>
                    <a:pt x="253245" y="470715"/>
                  </a:lnTo>
                  <a:lnTo>
                    <a:pt x="506520" y="470715"/>
                  </a:lnTo>
                  <a:lnTo>
                    <a:pt x="506520" y="398298"/>
                  </a:lnTo>
                  <a:lnTo>
                    <a:pt x="489710" y="351998"/>
                  </a:lnTo>
                  <a:lnTo>
                    <a:pt x="381706" y="267945"/>
                  </a:lnTo>
                  <a:lnTo>
                    <a:pt x="372937" y="260191"/>
                  </a:lnTo>
                  <a:lnTo>
                    <a:pt x="367572" y="253462"/>
                  </a:lnTo>
                  <a:lnTo>
                    <a:pt x="72355" y="253462"/>
                  </a:lnTo>
                  <a:lnTo>
                    <a:pt x="72355" y="72417"/>
                  </a:lnTo>
                  <a:lnTo>
                    <a:pt x="304409" y="72417"/>
                  </a:lnTo>
                  <a:lnTo>
                    <a:pt x="299682" y="62647"/>
                  </a:lnTo>
                  <a:lnTo>
                    <a:pt x="267761" y="29612"/>
                  </a:lnTo>
                  <a:lnTo>
                    <a:pt x="227225" y="8022"/>
                  </a:lnTo>
                  <a:lnTo>
                    <a:pt x="180889" y="0"/>
                  </a:lnTo>
                  <a:close/>
                </a:path>
                <a:path w="506729" h="652145">
                  <a:moveTo>
                    <a:pt x="506520" y="470715"/>
                  </a:moveTo>
                  <a:lnTo>
                    <a:pt x="253245" y="470715"/>
                  </a:lnTo>
                  <a:lnTo>
                    <a:pt x="301359" y="477182"/>
                  </a:lnTo>
                  <a:lnTo>
                    <a:pt x="344582" y="495431"/>
                  </a:lnTo>
                  <a:lnTo>
                    <a:pt x="381194" y="523739"/>
                  </a:lnTo>
                  <a:lnTo>
                    <a:pt x="409475" y="560379"/>
                  </a:lnTo>
                  <a:lnTo>
                    <a:pt x="427705" y="603628"/>
                  </a:lnTo>
                  <a:lnTo>
                    <a:pt x="434164" y="651760"/>
                  </a:lnTo>
                  <a:lnTo>
                    <a:pt x="462301" y="646010"/>
                  </a:lnTo>
                  <a:lnTo>
                    <a:pt x="485266" y="630482"/>
                  </a:lnTo>
                  <a:lnTo>
                    <a:pt x="500768" y="607488"/>
                  </a:lnTo>
                  <a:lnTo>
                    <a:pt x="506520" y="579342"/>
                  </a:lnTo>
                  <a:lnTo>
                    <a:pt x="506520" y="470715"/>
                  </a:lnTo>
                  <a:close/>
                </a:path>
                <a:path w="506729" h="652145">
                  <a:moveTo>
                    <a:pt x="304409" y="72417"/>
                  </a:moveTo>
                  <a:lnTo>
                    <a:pt x="180889" y="72417"/>
                  </a:lnTo>
                  <a:lnTo>
                    <a:pt x="204100" y="76040"/>
                  </a:lnTo>
                  <a:lnTo>
                    <a:pt x="224319" y="86782"/>
                  </a:lnTo>
                  <a:lnTo>
                    <a:pt x="240008" y="103467"/>
                  </a:lnTo>
                  <a:lnTo>
                    <a:pt x="249627" y="124920"/>
                  </a:lnTo>
                  <a:lnTo>
                    <a:pt x="285805" y="249841"/>
                  </a:lnTo>
                  <a:lnTo>
                    <a:pt x="285805" y="251651"/>
                  </a:lnTo>
                  <a:lnTo>
                    <a:pt x="287614" y="251651"/>
                  </a:lnTo>
                  <a:lnTo>
                    <a:pt x="287614" y="253462"/>
                  </a:lnTo>
                  <a:lnTo>
                    <a:pt x="367572" y="253462"/>
                  </a:lnTo>
                  <a:lnTo>
                    <a:pt x="365709" y="251125"/>
                  </a:lnTo>
                  <a:lnTo>
                    <a:pt x="360148" y="240965"/>
                  </a:lnTo>
                  <a:lnTo>
                    <a:pt x="356382" y="229926"/>
                  </a:lnTo>
                  <a:lnTo>
                    <a:pt x="320174" y="105005"/>
                  </a:lnTo>
                  <a:lnTo>
                    <a:pt x="304409" y="72417"/>
                  </a:lnTo>
                  <a:close/>
                </a:path>
              </a:pathLst>
            </a:custGeom>
            <a:solidFill>
              <a:srgbClr val="FCC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0929" y="117093"/>
            <a:ext cx="5819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Administrative</a:t>
            </a:r>
            <a:r>
              <a:rPr spc="-30" dirty="0"/>
              <a:t> </a:t>
            </a:r>
            <a:r>
              <a:rPr spc="-10" dirty="0"/>
              <a:t>Support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90045" cy="1841500"/>
            <a:chOff x="0" y="0"/>
            <a:chExt cx="11790045" cy="1841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24355"/>
              <a:ext cx="11305540" cy="516890"/>
            </a:xfrm>
            <a:custGeom>
              <a:avLst/>
              <a:gdLst/>
              <a:ahLst/>
              <a:cxnLst/>
              <a:rect l="l" t="t" r="r" b="b"/>
              <a:pathLst>
                <a:path w="11305540" h="516889">
                  <a:moveTo>
                    <a:pt x="11305032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5032" y="516636"/>
                  </a:lnTo>
                  <a:lnTo>
                    <a:pt x="11305032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24355"/>
            <a:ext cx="1130554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MEASURES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38-39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676" y="2148585"/>
            <a:ext cx="1103122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Wingdings"/>
                <a:cs typeface="Wingdings"/>
              </a:rPr>
              <a:t>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Arial"/>
                <a:cs typeface="Arial"/>
              </a:rPr>
              <a:t>Provide alternative arrangements to members of</a:t>
            </a:r>
            <a:r>
              <a:rPr sz="3600" spc="-6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  </a:t>
            </a:r>
            <a:r>
              <a:rPr sz="3600" spc="-5" dirty="0">
                <a:latin typeface="Arial"/>
                <a:cs typeface="Arial"/>
              </a:rPr>
              <a:t>most-at-risk </a:t>
            </a:r>
            <a:r>
              <a:rPr sz="3600" dirty="0">
                <a:latin typeface="Arial"/>
                <a:cs typeface="Arial"/>
              </a:rPr>
              <a:t>population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Arial"/>
              <a:cs typeface="Arial"/>
            </a:endParaRPr>
          </a:p>
          <a:p>
            <a:pPr marL="469900" marR="1051560" indent="-457200">
              <a:lnSpc>
                <a:spcPct val="100000"/>
              </a:lnSpc>
            </a:pPr>
            <a:r>
              <a:rPr sz="3600" dirty="0">
                <a:latin typeface="Wingdings"/>
                <a:cs typeface="Wingdings"/>
              </a:rPr>
              <a:t>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Arial"/>
                <a:cs typeface="Arial"/>
              </a:rPr>
              <a:t>Explore partnerships to provide assistance to  members of vulnerable groups </a:t>
            </a:r>
            <a:r>
              <a:rPr sz="3600" spc="-5" dirty="0">
                <a:latin typeface="Arial"/>
                <a:cs typeface="Arial"/>
              </a:rPr>
              <a:t>(transpo,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PPEs,  </a:t>
            </a:r>
            <a:r>
              <a:rPr sz="3600" dirty="0">
                <a:latin typeface="Arial"/>
                <a:cs typeface="Arial"/>
              </a:rPr>
              <a:t>social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amelioration)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4024" y="1301958"/>
            <a:ext cx="1259840" cy="546735"/>
            <a:chOff x="474024" y="1301958"/>
            <a:chExt cx="1259840" cy="546735"/>
          </a:xfrm>
        </p:grpSpPr>
        <p:sp>
          <p:nvSpPr>
            <p:cNvPr id="9" name="object 9"/>
            <p:cNvSpPr/>
            <p:nvPr/>
          </p:nvSpPr>
          <p:spPr>
            <a:xfrm>
              <a:off x="474014" y="1315211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1046" y="148448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7330" y="130196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4">
                  <a:moveTo>
                    <a:pt x="378282" y="303733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33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33"/>
                  </a:moveTo>
                  <a:lnTo>
                    <a:pt x="447052" y="303733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33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33"/>
                  </a:moveTo>
                  <a:lnTo>
                    <a:pt x="498640" y="303733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33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33"/>
                  </a:moveTo>
                  <a:lnTo>
                    <a:pt x="550227" y="303733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33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14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14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0929" y="117093"/>
            <a:ext cx="5819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Administrative</a:t>
            </a:r>
            <a:r>
              <a:rPr spc="-30" dirty="0"/>
              <a:t> </a:t>
            </a:r>
            <a:r>
              <a:rPr spc="-10" dirty="0"/>
              <a:t>Support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90045" cy="1841500"/>
            <a:chOff x="0" y="0"/>
            <a:chExt cx="11790045" cy="1841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24355"/>
              <a:ext cx="11305540" cy="516890"/>
            </a:xfrm>
            <a:custGeom>
              <a:avLst/>
              <a:gdLst/>
              <a:ahLst/>
              <a:cxnLst/>
              <a:rect l="l" t="t" r="r" b="b"/>
              <a:pathLst>
                <a:path w="11305540" h="516889">
                  <a:moveTo>
                    <a:pt x="11305032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5032" y="516636"/>
                  </a:lnTo>
                  <a:lnTo>
                    <a:pt x="11305032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24355"/>
            <a:ext cx="1130554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MEASURES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40, 41,</a:t>
            </a:r>
            <a:r>
              <a:rPr sz="3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676" y="2148586"/>
            <a:ext cx="11069955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23875" indent="-457200">
              <a:lnSpc>
                <a:spcPct val="100000"/>
              </a:lnSpc>
              <a:spcBef>
                <a:spcPts val="105"/>
              </a:spcBef>
              <a:buFont typeface="Wingdings"/>
              <a:buChar char=""/>
              <a:tabLst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Provide </a:t>
            </a:r>
            <a:r>
              <a:rPr sz="3200" spc="-5" dirty="0">
                <a:latin typeface="Arial"/>
                <a:cs typeface="Arial"/>
              </a:rPr>
              <a:t>appropriate </a:t>
            </a:r>
            <a:r>
              <a:rPr sz="3200" dirty="0">
                <a:latin typeface="Arial"/>
                <a:cs typeface="Arial"/>
              </a:rPr>
              <a:t>compensation and </a:t>
            </a:r>
            <a:r>
              <a:rPr sz="3200" spc="-5" dirty="0">
                <a:latin typeface="Arial"/>
                <a:cs typeface="Arial"/>
              </a:rPr>
              <a:t>benefits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those  </a:t>
            </a:r>
            <a:r>
              <a:rPr sz="3200" dirty="0">
                <a:latin typeface="Arial"/>
                <a:cs typeface="Arial"/>
              </a:rPr>
              <a:t>involved in COVID-19 response (if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applicable)</a:t>
            </a:r>
            <a:endParaRPr sz="3200">
              <a:latin typeface="Arial"/>
              <a:cs typeface="Arial"/>
            </a:endParaRPr>
          </a:p>
          <a:p>
            <a:pPr marL="469900" marR="121920" indent="-457200">
              <a:lnSpc>
                <a:spcPct val="100000"/>
              </a:lnSpc>
              <a:spcBef>
                <a:spcPts val="1920"/>
              </a:spcBef>
              <a:buFont typeface="Wingdings"/>
              <a:buChar char=""/>
              <a:tabLst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Provide necessary assistance to </a:t>
            </a:r>
            <a:r>
              <a:rPr sz="3200" spc="-5" dirty="0">
                <a:latin typeface="Arial"/>
                <a:cs typeface="Arial"/>
              </a:rPr>
              <a:t>personnel required </a:t>
            </a:r>
            <a:r>
              <a:rPr sz="3200" dirty="0">
                <a:latin typeface="Arial"/>
                <a:cs typeface="Arial"/>
              </a:rPr>
              <a:t>to  physically report to work (accommodations, travel passes,  communication allowance, </a:t>
            </a:r>
            <a:r>
              <a:rPr sz="3200" spc="-5" dirty="0">
                <a:latin typeface="Arial"/>
                <a:cs typeface="Arial"/>
              </a:rPr>
              <a:t>transpo, </a:t>
            </a:r>
            <a:r>
              <a:rPr sz="3200" dirty="0">
                <a:latin typeface="Arial"/>
                <a:cs typeface="Arial"/>
              </a:rPr>
              <a:t>vitamins), if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necessary  and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practicable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925"/>
              </a:spcBef>
              <a:buFont typeface="Wingdings"/>
              <a:buChar char=""/>
              <a:tabLst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Provide </a:t>
            </a:r>
            <a:r>
              <a:rPr sz="3200" spc="-5" dirty="0">
                <a:latin typeface="Arial"/>
                <a:cs typeface="Arial"/>
              </a:rPr>
              <a:t>logistical </a:t>
            </a:r>
            <a:r>
              <a:rPr sz="3200" dirty="0">
                <a:latin typeface="Arial"/>
                <a:cs typeface="Arial"/>
              </a:rPr>
              <a:t>support for personnel on work from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home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4024" y="1301958"/>
            <a:ext cx="1259840" cy="546735"/>
            <a:chOff x="474024" y="1301958"/>
            <a:chExt cx="1259840" cy="546735"/>
          </a:xfrm>
        </p:grpSpPr>
        <p:sp>
          <p:nvSpPr>
            <p:cNvPr id="9" name="object 9"/>
            <p:cNvSpPr/>
            <p:nvPr/>
          </p:nvSpPr>
          <p:spPr>
            <a:xfrm>
              <a:off x="474014" y="1315211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1046" y="148448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7330" y="130196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4">
                  <a:moveTo>
                    <a:pt x="378282" y="303733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33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33"/>
                  </a:moveTo>
                  <a:lnTo>
                    <a:pt x="447052" y="303733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33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33"/>
                  </a:moveTo>
                  <a:lnTo>
                    <a:pt x="498640" y="303733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33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33"/>
                  </a:moveTo>
                  <a:lnTo>
                    <a:pt x="550227" y="303733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33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14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14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0929" y="117093"/>
            <a:ext cx="5819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Administrative</a:t>
            </a:r>
            <a:r>
              <a:rPr spc="-30" dirty="0"/>
              <a:t> </a:t>
            </a:r>
            <a:r>
              <a:rPr spc="-10" dirty="0"/>
              <a:t>Support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90045" cy="1841500"/>
            <a:chOff x="0" y="0"/>
            <a:chExt cx="11790045" cy="1841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24355"/>
              <a:ext cx="11305540" cy="516890"/>
            </a:xfrm>
            <a:custGeom>
              <a:avLst/>
              <a:gdLst/>
              <a:ahLst/>
              <a:cxnLst/>
              <a:rect l="l" t="t" r="r" b="b"/>
              <a:pathLst>
                <a:path w="11305540" h="516889">
                  <a:moveTo>
                    <a:pt x="11305032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5032" y="516636"/>
                  </a:lnTo>
                  <a:lnTo>
                    <a:pt x="11305032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24355"/>
            <a:ext cx="1130554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43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510" y="1971294"/>
            <a:ext cx="110991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Ensure the </a:t>
            </a:r>
            <a:r>
              <a:rPr sz="3200" b="1" spc="-5" dirty="0">
                <a:latin typeface="Arial"/>
                <a:cs typeface="Arial"/>
              </a:rPr>
              <a:t>availability </a:t>
            </a:r>
            <a:r>
              <a:rPr sz="3200" b="1" dirty="0">
                <a:latin typeface="Arial"/>
                <a:cs typeface="Arial"/>
              </a:rPr>
              <a:t>of </a:t>
            </a:r>
            <a:r>
              <a:rPr sz="3200" b="1" spc="-5" dirty="0">
                <a:latin typeface="Arial"/>
                <a:cs typeface="Arial"/>
              </a:rPr>
              <a:t>Emergency </a:t>
            </a:r>
            <a:r>
              <a:rPr sz="3200" b="1" dirty="0">
                <a:latin typeface="Arial"/>
                <a:cs typeface="Arial"/>
              </a:rPr>
              <a:t>Health Kits and</a:t>
            </a:r>
            <a:r>
              <a:rPr sz="3200" b="1" spc="-1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PPE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4024" y="1301958"/>
            <a:ext cx="1259840" cy="546735"/>
            <a:chOff x="474024" y="1301958"/>
            <a:chExt cx="1259840" cy="546735"/>
          </a:xfrm>
        </p:grpSpPr>
        <p:sp>
          <p:nvSpPr>
            <p:cNvPr id="9" name="object 9"/>
            <p:cNvSpPr/>
            <p:nvPr/>
          </p:nvSpPr>
          <p:spPr>
            <a:xfrm>
              <a:off x="474014" y="1315211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1046" y="148448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7330" y="130196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33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33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33"/>
                  </a:moveTo>
                  <a:lnTo>
                    <a:pt x="171945" y="303733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33"/>
                  </a:lnTo>
                  <a:close/>
                </a:path>
                <a:path w="636269" h="544194">
                  <a:moveTo>
                    <a:pt x="378282" y="303733"/>
                  </a:moveTo>
                  <a:lnTo>
                    <a:pt x="257911" y="303733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33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33"/>
                  </a:moveTo>
                  <a:lnTo>
                    <a:pt x="447052" y="303733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33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33"/>
                  </a:moveTo>
                  <a:lnTo>
                    <a:pt x="498640" y="303733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33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33"/>
                  </a:moveTo>
                  <a:lnTo>
                    <a:pt x="550227" y="303733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33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14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14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58876" y="2688717"/>
          <a:ext cx="6026149" cy="3491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1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42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6324">
                <a:tc>
                  <a:txBody>
                    <a:bodyPr/>
                    <a:lstStyle/>
                    <a:p>
                      <a:pPr marL="2540" algn="ctr">
                        <a:lnSpc>
                          <a:spcPts val="231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Activity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ts val="231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Required</a:t>
                      </a:r>
                      <a:r>
                        <a:rPr sz="2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PPE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0059">
                <a:tc>
                  <a:txBody>
                    <a:bodyPr/>
                    <a:lstStyle/>
                    <a:p>
                      <a:pPr marL="68580" marR="288925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Triage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and screening of individuals in  points of entry (for personnel in school  entrances)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mask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0058">
                <a:tc>
                  <a:txBody>
                    <a:bodyPr/>
                    <a:lstStyle/>
                    <a:p>
                      <a:pPr marL="68580" marR="89535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Caring for a suspected case of COVID-  19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no aerosol-generating procedure  (for personnel in school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clinics)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70485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Medical mask, goggles  or face shield, gloves,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gown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25029">
                <a:tc>
                  <a:txBody>
                    <a:bodyPr/>
                    <a:lstStyle/>
                    <a:p>
                      <a:pPr marL="68580" marR="99060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Caring for suspected/confirmed cases of  COVID-19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aerosol-generating  procedure (for personnel in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school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clinics)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39700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Goggles or face  shield, respirator (N95  or FFP2),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gloves,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gown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36</a:t>
            </a:fld>
            <a:endParaRPr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6779514" y="2705480"/>
          <a:ext cx="4953000" cy="34747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322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R="288925" algn="r">
                        <a:lnSpc>
                          <a:spcPts val="23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Item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0">
                        <a:lnSpc>
                          <a:spcPts val="2300"/>
                        </a:lnSpc>
                      </a:pPr>
                      <a:r>
                        <a:rPr sz="2000" b="1" spc="-35" dirty="0">
                          <a:latin typeface="Arial"/>
                          <a:cs typeface="Arial"/>
                        </a:rPr>
                        <a:t>Tech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Specs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69215" marR="344170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cal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mask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378460" algn="just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Medical or surgical mask, disposable,  earloop,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3-ply,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conforms to EN 14683  rating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type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standards or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equivalent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R="288925" algn="r">
                        <a:lnSpc>
                          <a:spcPts val="1885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oggles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Goggles or laboratory safety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goggles,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9215" marR="723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polycarbonate lens, soft, flexible,  adjustable head strap, anti-fog, conforms  to EN 166 standard or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equivalent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5347">
                <a:tc>
                  <a:txBody>
                    <a:bodyPr/>
                    <a:lstStyle/>
                    <a:p>
                      <a:pPr marL="6921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Face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shield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Full face shield, anti-fog, latex-free,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one-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9215" marR="3778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size fits all, soft head foam, comfort  stretch band, disposable, conforms to  EN 166 standard or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equivalent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2661" y="117093"/>
            <a:ext cx="5535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Screening and</a:t>
            </a:r>
            <a:r>
              <a:rPr spc="-35" dirty="0"/>
              <a:t> </a:t>
            </a:r>
            <a:r>
              <a:rPr spc="-10" dirty="0"/>
              <a:t>Testing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90045" cy="1818639"/>
            <a:chOff x="0" y="0"/>
            <a:chExt cx="11790045" cy="181863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01496"/>
              <a:ext cx="11305540" cy="516890"/>
            </a:xfrm>
            <a:custGeom>
              <a:avLst/>
              <a:gdLst/>
              <a:ahLst/>
              <a:cxnLst/>
              <a:rect l="l" t="t" r="r" b="b"/>
              <a:pathLst>
                <a:path w="11305540" h="516889">
                  <a:moveTo>
                    <a:pt x="11305032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5032" y="516636"/>
                  </a:lnTo>
                  <a:lnTo>
                    <a:pt x="11305032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01496"/>
            <a:ext cx="1130554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#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676" y="1865122"/>
            <a:ext cx="1003998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Arial"/>
                <a:cs typeface="Arial"/>
              </a:rPr>
              <a:t>Observe </a:t>
            </a:r>
            <a:r>
              <a:rPr sz="3200" b="1" dirty="0">
                <a:latin typeface="Arial"/>
                <a:cs typeface="Arial"/>
              </a:rPr>
              <a:t>the proper protocol on </a:t>
            </a:r>
            <a:r>
              <a:rPr sz="3200" b="1" spc="-5" dirty="0">
                <a:latin typeface="Arial"/>
                <a:cs typeface="Arial"/>
              </a:rPr>
              <a:t>screening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returning  </a:t>
            </a:r>
            <a:r>
              <a:rPr sz="3200" b="1" spc="-5" dirty="0">
                <a:latin typeface="Arial"/>
                <a:cs typeface="Arial"/>
              </a:rPr>
              <a:t>personnel </a:t>
            </a:r>
            <a:r>
              <a:rPr sz="3200" b="1" dirty="0">
                <a:latin typeface="Arial"/>
                <a:cs typeface="Arial"/>
              </a:rPr>
              <a:t>and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learners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4024" y="1279098"/>
            <a:ext cx="1259840" cy="546735"/>
            <a:chOff x="474024" y="1279098"/>
            <a:chExt cx="1259840" cy="546735"/>
          </a:xfrm>
        </p:grpSpPr>
        <p:sp>
          <p:nvSpPr>
            <p:cNvPr id="9" name="object 9"/>
            <p:cNvSpPr/>
            <p:nvPr/>
          </p:nvSpPr>
          <p:spPr>
            <a:xfrm>
              <a:off x="474014" y="1292351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1046" y="146162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7330" y="127910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45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45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45"/>
                  </a:moveTo>
                  <a:lnTo>
                    <a:pt x="171945" y="303745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45"/>
                  </a:lnTo>
                  <a:close/>
                </a:path>
                <a:path w="636269" h="544194">
                  <a:moveTo>
                    <a:pt x="378282" y="303745"/>
                  </a:moveTo>
                  <a:lnTo>
                    <a:pt x="257911" y="303745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179575" y="3107435"/>
            <a:ext cx="10610215" cy="3169920"/>
          </a:xfrm>
          <a:custGeom>
            <a:avLst/>
            <a:gdLst/>
            <a:ahLst/>
            <a:cxnLst/>
            <a:rect l="l" t="t" r="r" b="b"/>
            <a:pathLst>
              <a:path w="10610215" h="3169920">
                <a:moveTo>
                  <a:pt x="0" y="3169920"/>
                </a:moveTo>
                <a:lnTo>
                  <a:pt x="10610088" y="3169920"/>
                </a:lnTo>
                <a:lnTo>
                  <a:pt x="10610088" y="0"/>
                </a:lnTo>
                <a:lnTo>
                  <a:pt x="0" y="0"/>
                </a:lnTo>
                <a:lnTo>
                  <a:pt x="0" y="3169920"/>
                </a:lnTo>
                <a:close/>
              </a:path>
            </a:pathLst>
          </a:custGeom>
          <a:ln w="9144">
            <a:solidFill>
              <a:srgbClr val="EF5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41144" y="3133089"/>
            <a:ext cx="993711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All returning personnel and learners physically reporting to the school shall be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screened  for </a:t>
            </a:r>
            <a:r>
              <a:rPr sz="2000" b="1" spc="-5" dirty="0">
                <a:latin typeface="Arial"/>
                <a:cs typeface="Arial"/>
              </a:rPr>
              <a:t>symptoms </a:t>
            </a:r>
            <a:r>
              <a:rPr sz="2000" b="1" dirty="0">
                <a:latin typeface="Arial"/>
                <a:cs typeface="Arial"/>
              </a:rPr>
              <a:t>of COVID-19</a:t>
            </a:r>
            <a:r>
              <a:rPr sz="2000" dirty="0">
                <a:latin typeface="Arial"/>
                <a:cs typeface="Arial"/>
              </a:rPr>
              <a:t>, including </a:t>
            </a:r>
            <a:r>
              <a:rPr sz="2000" spc="-20" dirty="0">
                <a:latin typeface="Arial"/>
                <a:cs typeface="Arial"/>
              </a:rPr>
              <a:t>fever, </a:t>
            </a:r>
            <a:r>
              <a:rPr sz="2000" dirty="0">
                <a:latin typeface="Arial"/>
                <a:cs typeface="Arial"/>
              </a:rPr>
              <a:t>cough, colds, and other respiratory  symptoms, and/or relevant history of travel or exposure within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last 14 days. The  following should have happened </a:t>
            </a:r>
            <a:r>
              <a:rPr sz="2000" b="1" spc="5" dirty="0">
                <a:latin typeface="Arial"/>
                <a:cs typeface="Arial"/>
              </a:rPr>
              <a:t>two </a:t>
            </a:r>
            <a:r>
              <a:rPr sz="2000" b="1" dirty="0">
                <a:latin typeface="Arial"/>
                <a:cs typeface="Arial"/>
              </a:rPr>
              <a:t>(2) </a:t>
            </a:r>
            <a:r>
              <a:rPr sz="2000" b="1" spc="-10" dirty="0">
                <a:latin typeface="Arial"/>
                <a:cs typeface="Arial"/>
              </a:rPr>
              <a:t>days </a:t>
            </a:r>
            <a:r>
              <a:rPr sz="2000" b="1" dirty="0">
                <a:latin typeface="Arial"/>
                <a:cs typeface="Arial"/>
              </a:rPr>
              <a:t>before or within 14 </a:t>
            </a:r>
            <a:r>
              <a:rPr sz="2000" b="1" spc="-10" dirty="0">
                <a:latin typeface="Arial"/>
                <a:cs typeface="Arial"/>
              </a:rPr>
              <a:t>days </a:t>
            </a:r>
            <a:r>
              <a:rPr sz="2000" b="1" dirty="0">
                <a:latin typeface="Arial"/>
                <a:cs typeface="Arial"/>
              </a:rPr>
              <a:t>from onset of  </a:t>
            </a:r>
            <a:r>
              <a:rPr sz="2000" b="1" spc="-5" dirty="0">
                <a:latin typeface="Arial"/>
                <a:cs typeface="Arial"/>
              </a:rPr>
              <a:t>symptoms </a:t>
            </a:r>
            <a:r>
              <a:rPr sz="2000" b="1" dirty="0">
                <a:latin typeface="Arial"/>
                <a:cs typeface="Arial"/>
              </a:rPr>
              <a:t>of a confirmed or probable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case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355600" marR="101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Face-to-face contact with a confirmed or probable case </a:t>
            </a:r>
            <a:r>
              <a:rPr sz="2000" b="1" dirty="0">
                <a:latin typeface="Arial"/>
                <a:cs typeface="Arial"/>
              </a:rPr>
              <a:t>within 1 </a:t>
            </a:r>
            <a:r>
              <a:rPr sz="2000" b="1" spc="-5" dirty="0">
                <a:latin typeface="Arial"/>
                <a:cs typeface="Arial"/>
              </a:rPr>
              <a:t>meter </a:t>
            </a:r>
            <a:r>
              <a:rPr sz="2000" dirty="0">
                <a:latin typeface="Arial"/>
                <a:cs typeface="Arial"/>
              </a:rPr>
              <a:t>and for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more  than </a:t>
            </a:r>
            <a:r>
              <a:rPr sz="2000" b="1" dirty="0">
                <a:latin typeface="Arial"/>
                <a:cs typeface="Arial"/>
              </a:rPr>
              <a:t>15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minutes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Direct </a:t>
            </a:r>
            <a:r>
              <a:rPr sz="2000" b="1" spc="-5" dirty="0">
                <a:latin typeface="Arial"/>
                <a:cs typeface="Arial"/>
              </a:rPr>
              <a:t>physical </a:t>
            </a:r>
            <a:r>
              <a:rPr sz="2000" b="1" dirty="0">
                <a:latin typeface="Arial"/>
                <a:cs typeface="Arial"/>
              </a:rPr>
              <a:t>contact </a:t>
            </a:r>
            <a:r>
              <a:rPr sz="2000" dirty="0">
                <a:latin typeface="Arial"/>
                <a:cs typeface="Arial"/>
              </a:rPr>
              <a:t>with a confirmed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case</a:t>
            </a:r>
            <a:endParaRPr sz="2000">
              <a:latin typeface="Arial"/>
              <a:cs typeface="Arial"/>
            </a:endParaRPr>
          </a:p>
          <a:p>
            <a:pPr marL="355600" marR="3048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Direct care for a patient </a:t>
            </a:r>
            <a:r>
              <a:rPr sz="2000" dirty="0">
                <a:latin typeface="Arial"/>
                <a:cs typeface="Arial"/>
              </a:rPr>
              <a:t>with a probable or confirmed COVID-19 disease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without  using proper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PPE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9004" y="2969725"/>
            <a:ext cx="757555" cy="606425"/>
          </a:xfrm>
          <a:custGeom>
            <a:avLst/>
            <a:gdLst/>
            <a:ahLst/>
            <a:cxnLst/>
            <a:rect l="l" t="t" r="r" b="b"/>
            <a:pathLst>
              <a:path w="757555" h="606425">
                <a:moveTo>
                  <a:pt x="719149" y="0"/>
                </a:moveTo>
                <a:lnTo>
                  <a:pt x="37870" y="0"/>
                </a:lnTo>
                <a:lnTo>
                  <a:pt x="3074" y="20370"/>
                </a:lnTo>
                <a:lnTo>
                  <a:pt x="0" y="33258"/>
                </a:lnTo>
                <a:lnTo>
                  <a:pt x="0" y="437005"/>
                </a:lnTo>
                <a:lnTo>
                  <a:pt x="37202" y="470264"/>
                </a:lnTo>
                <a:lnTo>
                  <a:pt x="454223" y="470264"/>
                </a:lnTo>
                <a:lnTo>
                  <a:pt x="605594" y="606143"/>
                </a:lnTo>
                <a:lnTo>
                  <a:pt x="605594" y="471218"/>
                </a:lnTo>
                <a:lnTo>
                  <a:pt x="719149" y="471218"/>
                </a:lnTo>
                <a:lnTo>
                  <a:pt x="733825" y="468519"/>
                </a:lnTo>
                <a:lnTo>
                  <a:pt x="745819" y="461384"/>
                </a:lnTo>
                <a:lnTo>
                  <a:pt x="753946" y="450851"/>
                </a:lnTo>
                <a:lnTo>
                  <a:pt x="757020" y="437959"/>
                </a:lnTo>
                <a:lnTo>
                  <a:pt x="757020" y="381583"/>
                </a:lnTo>
                <a:lnTo>
                  <a:pt x="378659" y="381575"/>
                </a:lnTo>
                <a:lnTo>
                  <a:pt x="362775" y="378760"/>
                </a:lnTo>
                <a:lnTo>
                  <a:pt x="349766" y="371060"/>
                </a:lnTo>
                <a:lnTo>
                  <a:pt x="340993" y="359639"/>
                </a:lnTo>
                <a:lnTo>
                  <a:pt x="337775" y="345635"/>
                </a:lnTo>
                <a:lnTo>
                  <a:pt x="340998" y="331645"/>
                </a:lnTo>
                <a:lnTo>
                  <a:pt x="349777" y="320222"/>
                </a:lnTo>
                <a:lnTo>
                  <a:pt x="362758" y="312532"/>
                </a:lnTo>
                <a:lnTo>
                  <a:pt x="378686" y="309702"/>
                </a:lnTo>
                <a:lnTo>
                  <a:pt x="757020" y="309703"/>
                </a:lnTo>
                <a:lnTo>
                  <a:pt x="757020" y="280944"/>
                </a:lnTo>
                <a:lnTo>
                  <a:pt x="354200" y="280944"/>
                </a:lnTo>
                <a:lnTo>
                  <a:pt x="354200" y="78344"/>
                </a:lnTo>
                <a:lnTo>
                  <a:pt x="757020" y="78345"/>
                </a:lnTo>
                <a:lnTo>
                  <a:pt x="757020" y="34212"/>
                </a:lnTo>
                <a:lnTo>
                  <a:pt x="754194" y="21054"/>
                </a:lnTo>
                <a:lnTo>
                  <a:pt x="746132" y="10237"/>
                </a:lnTo>
                <a:lnTo>
                  <a:pt x="734047" y="2854"/>
                </a:lnTo>
                <a:lnTo>
                  <a:pt x="719149" y="0"/>
                </a:lnTo>
                <a:close/>
              </a:path>
              <a:path w="757555" h="606425">
                <a:moveTo>
                  <a:pt x="757020" y="309703"/>
                </a:moveTo>
                <a:lnTo>
                  <a:pt x="378686" y="309702"/>
                </a:lnTo>
                <a:lnTo>
                  <a:pt x="394632" y="312532"/>
                </a:lnTo>
                <a:lnTo>
                  <a:pt x="407636" y="320236"/>
                </a:lnTo>
                <a:lnTo>
                  <a:pt x="416402" y="331661"/>
                </a:lnTo>
                <a:lnTo>
                  <a:pt x="419616" y="345651"/>
                </a:lnTo>
                <a:lnTo>
                  <a:pt x="416585" y="359522"/>
                </a:lnTo>
                <a:lnTo>
                  <a:pt x="408023" y="370909"/>
                </a:lnTo>
                <a:lnTo>
                  <a:pt x="395223" y="378645"/>
                </a:lnTo>
                <a:lnTo>
                  <a:pt x="379475" y="381575"/>
                </a:lnTo>
                <a:lnTo>
                  <a:pt x="379252" y="381583"/>
                </a:lnTo>
                <a:lnTo>
                  <a:pt x="757020" y="381583"/>
                </a:lnTo>
                <a:lnTo>
                  <a:pt x="757020" y="309703"/>
                </a:lnTo>
                <a:close/>
              </a:path>
              <a:path w="757555" h="606425">
                <a:moveTo>
                  <a:pt x="757020" y="78345"/>
                </a:moveTo>
                <a:lnTo>
                  <a:pt x="403302" y="78344"/>
                </a:lnTo>
                <a:lnTo>
                  <a:pt x="403302" y="280944"/>
                </a:lnTo>
                <a:lnTo>
                  <a:pt x="757020" y="280944"/>
                </a:lnTo>
                <a:lnTo>
                  <a:pt x="757020" y="78345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2661" y="117093"/>
            <a:ext cx="5535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Screening and</a:t>
            </a:r>
            <a:r>
              <a:rPr spc="-35" dirty="0"/>
              <a:t> </a:t>
            </a:r>
            <a:r>
              <a:rPr spc="-10" dirty="0"/>
              <a:t>Testing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90045" cy="1854835"/>
            <a:chOff x="0" y="0"/>
            <a:chExt cx="11790045" cy="18548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38072"/>
              <a:ext cx="11305540" cy="516890"/>
            </a:xfrm>
            <a:custGeom>
              <a:avLst/>
              <a:gdLst/>
              <a:ahLst/>
              <a:cxnLst/>
              <a:rect l="l" t="t" r="r" b="b"/>
              <a:pathLst>
                <a:path w="11305540" h="516889">
                  <a:moveTo>
                    <a:pt x="11305032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305032" y="516636"/>
                  </a:lnTo>
                  <a:lnTo>
                    <a:pt x="11305032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38072"/>
            <a:ext cx="1130554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4024" y="1315674"/>
            <a:ext cx="1259840" cy="546735"/>
            <a:chOff x="474024" y="1315674"/>
            <a:chExt cx="1259840" cy="546735"/>
          </a:xfrm>
        </p:grpSpPr>
        <p:sp>
          <p:nvSpPr>
            <p:cNvPr id="8" name="object 8"/>
            <p:cNvSpPr/>
            <p:nvPr/>
          </p:nvSpPr>
          <p:spPr>
            <a:xfrm>
              <a:off x="474014" y="1327683"/>
              <a:ext cx="636270" cy="534670"/>
            </a:xfrm>
            <a:custGeom>
              <a:avLst/>
              <a:gdLst/>
              <a:ahLst/>
              <a:cxnLst/>
              <a:rect l="l" t="t" r="r" b="b"/>
              <a:pathLst>
                <a:path w="636269" h="534669">
                  <a:moveTo>
                    <a:pt x="94589" y="396684"/>
                  </a:moveTo>
                  <a:lnTo>
                    <a:pt x="60198" y="396684"/>
                  </a:lnTo>
                  <a:lnTo>
                    <a:pt x="60198" y="431165"/>
                  </a:lnTo>
                  <a:lnTo>
                    <a:pt x="94589" y="431165"/>
                  </a:lnTo>
                  <a:lnTo>
                    <a:pt x="94589" y="396684"/>
                  </a:lnTo>
                  <a:close/>
                </a:path>
                <a:path w="636269" h="534669">
                  <a:moveTo>
                    <a:pt x="94589" y="327571"/>
                  </a:moveTo>
                  <a:lnTo>
                    <a:pt x="60198" y="327571"/>
                  </a:lnTo>
                  <a:lnTo>
                    <a:pt x="60198" y="362051"/>
                  </a:lnTo>
                  <a:lnTo>
                    <a:pt x="94589" y="362051"/>
                  </a:lnTo>
                  <a:lnTo>
                    <a:pt x="94589" y="327571"/>
                  </a:lnTo>
                  <a:close/>
                </a:path>
                <a:path w="636269" h="534669">
                  <a:moveTo>
                    <a:pt x="94589" y="258610"/>
                  </a:moveTo>
                  <a:lnTo>
                    <a:pt x="60198" y="258610"/>
                  </a:lnTo>
                  <a:lnTo>
                    <a:pt x="60198" y="293090"/>
                  </a:lnTo>
                  <a:lnTo>
                    <a:pt x="94589" y="293090"/>
                  </a:lnTo>
                  <a:lnTo>
                    <a:pt x="94589" y="258610"/>
                  </a:lnTo>
                  <a:close/>
                </a:path>
                <a:path w="636269" h="534669">
                  <a:moveTo>
                    <a:pt x="163360" y="396684"/>
                  </a:moveTo>
                  <a:lnTo>
                    <a:pt x="128968" y="396684"/>
                  </a:lnTo>
                  <a:lnTo>
                    <a:pt x="128968" y="431165"/>
                  </a:lnTo>
                  <a:lnTo>
                    <a:pt x="163360" y="431165"/>
                  </a:lnTo>
                  <a:lnTo>
                    <a:pt x="163360" y="396684"/>
                  </a:lnTo>
                  <a:close/>
                </a:path>
                <a:path w="636269" h="534669">
                  <a:moveTo>
                    <a:pt x="163360" y="327571"/>
                  </a:moveTo>
                  <a:lnTo>
                    <a:pt x="128968" y="327571"/>
                  </a:lnTo>
                  <a:lnTo>
                    <a:pt x="128968" y="362051"/>
                  </a:lnTo>
                  <a:lnTo>
                    <a:pt x="163360" y="362051"/>
                  </a:lnTo>
                  <a:lnTo>
                    <a:pt x="163360" y="327571"/>
                  </a:lnTo>
                  <a:close/>
                </a:path>
                <a:path w="636269" h="534669">
                  <a:moveTo>
                    <a:pt x="163360" y="258610"/>
                  </a:moveTo>
                  <a:lnTo>
                    <a:pt x="128968" y="258610"/>
                  </a:lnTo>
                  <a:lnTo>
                    <a:pt x="128968" y="293090"/>
                  </a:lnTo>
                  <a:lnTo>
                    <a:pt x="163360" y="293090"/>
                  </a:lnTo>
                  <a:lnTo>
                    <a:pt x="163360" y="258610"/>
                  </a:lnTo>
                  <a:close/>
                </a:path>
                <a:path w="636269" h="534669">
                  <a:moveTo>
                    <a:pt x="189141" y="129451"/>
                  </a:moveTo>
                  <a:lnTo>
                    <a:pt x="154749" y="129451"/>
                  </a:lnTo>
                  <a:lnTo>
                    <a:pt x="154749" y="163944"/>
                  </a:lnTo>
                  <a:lnTo>
                    <a:pt x="189141" y="163944"/>
                  </a:lnTo>
                  <a:lnTo>
                    <a:pt x="189141" y="129451"/>
                  </a:lnTo>
                  <a:close/>
                </a:path>
                <a:path w="636269" h="534669">
                  <a:moveTo>
                    <a:pt x="189141" y="60337"/>
                  </a:moveTo>
                  <a:lnTo>
                    <a:pt x="154749" y="60337"/>
                  </a:lnTo>
                  <a:lnTo>
                    <a:pt x="154749" y="94830"/>
                  </a:lnTo>
                  <a:lnTo>
                    <a:pt x="189141" y="94830"/>
                  </a:lnTo>
                  <a:lnTo>
                    <a:pt x="189141" y="60337"/>
                  </a:lnTo>
                  <a:close/>
                </a:path>
                <a:path w="636269" h="534669">
                  <a:moveTo>
                    <a:pt x="257911" y="129451"/>
                  </a:moveTo>
                  <a:lnTo>
                    <a:pt x="223532" y="129451"/>
                  </a:lnTo>
                  <a:lnTo>
                    <a:pt x="223532" y="163944"/>
                  </a:lnTo>
                  <a:lnTo>
                    <a:pt x="257911" y="163944"/>
                  </a:lnTo>
                  <a:lnTo>
                    <a:pt x="257911" y="129451"/>
                  </a:lnTo>
                  <a:close/>
                </a:path>
                <a:path w="636269" h="534669">
                  <a:moveTo>
                    <a:pt x="257911" y="60337"/>
                  </a:moveTo>
                  <a:lnTo>
                    <a:pt x="223532" y="60337"/>
                  </a:lnTo>
                  <a:lnTo>
                    <a:pt x="223532" y="94830"/>
                  </a:lnTo>
                  <a:lnTo>
                    <a:pt x="257911" y="94830"/>
                  </a:lnTo>
                  <a:lnTo>
                    <a:pt x="257911" y="60337"/>
                  </a:lnTo>
                  <a:close/>
                </a:path>
                <a:path w="636269" h="534669">
                  <a:moveTo>
                    <a:pt x="300901" y="396684"/>
                  </a:moveTo>
                  <a:lnTo>
                    <a:pt x="266509" y="396684"/>
                  </a:lnTo>
                  <a:lnTo>
                    <a:pt x="266509" y="431165"/>
                  </a:lnTo>
                  <a:lnTo>
                    <a:pt x="300901" y="431165"/>
                  </a:lnTo>
                  <a:lnTo>
                    <a:pt x="300901" y="396684"/>
                  </a:lnTo>
                  <a:close/>
                </a:path>
                <a:path w="636269" h="534669">
                  <a:moveTo>
                    <a:pt x="300901" y="327571"/>
                  </a:moveTo>
                  <a:lnTo>
                    <a:pt x="266509" y="327571"/>
                  </a:lnTo>
                  <a:lnTo>
                    <a:pt x="266509" y="362051"/>
                  </a:lnTo>
                  <a:lnTo>
                    <a:pt x="300901" y="362051"/>
                  </a:lnTo>
                  <a:lnTo>
                    <a:pt x="300901" y="327571"/>
                  </a:lnTo>
                  <a:close/>
                </a:path>
                <a:path w="636269" h="534669">
                  <a:moveTo>
                    <a:pt x="369684" y="396684"/>
                  </a:moveTo>
                  <a:lnTo>
                    <a:pt x="335292" y="396684"/>
                  </a:lnTo>
                  <a:lnTo>
                    <a:pt x="335292" y="431165"/>
                  </a:lnTo>
                  <a:lnTo>
                    <a:pt x="369684" y="431165"/>
                  </a:lnTo>
                  <a:lnTo>
                    <a:pt x="369684" y="396684"/>
                  </a:lnTo>
                  <a:close/>
                </a:path>
                <a:path w="636269" h="534669">
                  <a:moveTo>
                    <a:pt x="369684" y="327571"/>
                  </a:moveTo>
                  <a:lnTo>
                    <a:pt x="335292" y="327571"/>
                  </a:lnTo>
                  <a:lnTo>
                    <a:pt x="335292" y="362051"/>
                  </a:lnTo>
                  <a:lnTo>
                    <a:pt x="369684" y="362051"/>
                  </a:lnTo>
                  <a:lnTo>
                    <a:pt x="369684" y="327571"/>
                  </a:lnTo>
                  <a:close/>
                </a:path>
                <a:path w="636269" h="534669">
                  <a:moveTo>
                    <a:pt x="507238" y="396684"/>
                  </a:moveTo>
                  <a:lnTo>
                    <a:pt x="472846" y="396684"/>
                  </a:lnTo>
                  <a:lnTo>
                    <a:pt x="472846" y="431165"/>
                  </a:lnTo>
                  <a:lnTo>
                    <a:pt x="507238" y="431165"/>
                  </a:lnTo>
                  <a:lnTo>
                    <a:pt x="507238" y="396684"/>
                  </a:lnTo>
                  <a:close/>
                </a:path>
                <a:path w="636269" h="534669">
                  <a:moveTo>
                    <a:pt x="507238" y="327571"/>
                  </a:moveTo>
                  <a:lnTo>
                    <a:pt x="472846" y="327571"/>
                  </a:lnTo>
                  <a:lnTo>
                    <a:pt x="472846" y="362051"/>
                  </a:lnTo>
                  <a:lnTo>
                    <a:pt x="507238" y="362051"/>
                  </a:lnTo>
                  <a:lnTo>
                    <a:pt x="507238" y="327571"/>
                  </a:lnTo>
                  <a:close/>
                </a:path>
                <a:path w="636269" h="534669">
                  <a:moveTo>
                    <a:pt x="507238" y="258610"/>
                  </a:moveTo>
                  <a:lnTo>
                    <a:pt x="472846" y="258610"/>
                  </a:lnTo>
                  <a:lnTo>
                    <a:pt x="472846" y="293090"/>
                  </a:lnTo>
                  <a:lnTo>
                    <a:pt x="507238" y="293090"/>
                  </a:lnTo>
                  <a:lnTo>
                    <a:pt x="507238" y="258610"/>
                  </a:lnTo>
                  <a:close/>
                </a:path>
                <a:path w="636269" h="534669">
                  <a:moveTo>
                    <a:pt x="507238" y="189788"/>
                  </a:moveTo>
                  <a:lnTo>
                    <a:pt x="472846" y="189788"/>
                  </a:lnTo>
                  <a:lnTo>
                    <a:pt x="472846" y="224282"/>
                  </a:lnTo>
                  <a:lnTo>
                    <a:pt x="507238" y="224282"/>
                  </a:lnTo>
                  <a:lnTo>
                    <a:pt x="507238" y="189788"/>
                  </a:lnTo>
                  <a:close/>
                </a:path>
                <a:path w="636269" h="534669">
                  <a:moveTo>
                    <a:pt x="507238" y="120675"/>
                  </a:moveTo>
                  <a:lnTo>
                    <a:pt x="472846" y="120675"/>
                  </a:lnTo>
                  <a:lnTo>
                    <a:pt x="472846" y="155168"/>
                  </a:lnTo>
                  <a:lnTo>
                    <a:pt x="507238" y="155168"/>
                  </a:lnTo>
                  <a:lnTo>
                    <a:pt x="507238" y="120675"/>
                  </a:lnTo>
                  <a:close/>
                </a:path>
                <a:path w="636269" h="534669">
                  <a:moveTo>
                    <a:pt x="576008" y="396684"/>
                  </a:moveTo>
                  <a:lnTo>
                    <a:pt x="541629" y="396684"/>
                  </a:lnTo>
                  <a:lnTo>
                    <a:pt x="541629" y="431165"/>
                  </a:lnTo>
                  <a:lnTo>
                    <a:pt x="576008" y="431165"/>
                  </a:lnTo>
                  <a:lnTo>
                    <a:pt x="576008" y="396684"/>
                  </a:lnTo>
                  <a:close/>
                </a:path>
                <a:path w="636269" h="534669">
                  <a:moveTo>
                    <a:pt x="576008" y="327571"/>
                  </a:moveTo>
                  <a:lnTo>
                    <a:pt x="541629" y="327571"/>
                  </a:lnTo>
                  <a:lnTo>
                    <a:pt x="541629" y="362051"/>
                  </a:lnTo>
                  <a:lnTo>
                    <a:pt x="576008" y="362051"/>
                  </a:lnTo>
                  <a:lnTo>
                    <a:pt x="576008" y="327571"/>
                  </a:lnTo>
                  <a:close/>
                </a:path>
                <a:path w="636269" h="534669">
                  <a:moveTo>
                    <a:pt x="576008" y="258610"/>
                  </a:moveTo>
                  <a:lnTo>
                    <a:pt x="541629" y="258610"/>
                  </a:lnTo>
                  <a:lnTo>
                    <a:pt x="541629" y="293090"/>
                  </a:lnTo>
                  <a:lnTo>
                    <a:pt x="576008" y="293090"/>
                  </a:lnTo>
                  <a:lnTo>
                    <a:pt x="576008" y="258610"/>
                  </a:lnTo>
                  <a:close/>
                </a:path>
                <a:path w="636269" h="534669">
                  <a:moveTo>
                    <a:pt x="576008" y="189788"/>
                  </a:moveTo>
                  <a:lnTo>
                    <a:pt x="541629" y="189788"/>
                  </a:lnTo>
                  <a:lnTo>
                    <a:pt x="541629" y="224282"/>
                  </a:lnTo>
                  <a:lnTo>
                    <a:pt x="576008" y="224282"/>
                  </a:lnTo>
                  <a:lnTo>
                    <a:pt x="576008" y="189788"/>
                  </a:lnTo>
                  <a:close/>
                </a:path>
                <a:path w="636269" h="534669">
                  <a:moveTo>
                    <a:pt x="576008" y="120675"/>
                  </a:moveTo>
                  <a:lnTo>
                    <a:pt x="541629" y="120675"/>
                  </a:lnTo>
                  <a:lnTo>
                    <a:pt x="541629" y="155168"/>
                  </a:lnTo>
                  <a:lnTo>
                    <a:pt x="576008" y="155168"/>
                  </a:lnTo>
                  <a:lnTo>
                    <a:pt x="576008" y="120675"/>
                  </a:lnTo>
                  <a:close/>
                </a:path>
                <a:path w="636269" h="534669">
                  <a:moveTo>
                    <a:pt x="636206" y="69964"/>
                  </a:moveTo>
                  <a:lnTo>
                    <a:pt x="619010" y="67818"/>
                  </a:lnTo>
                  <a:lnTo>
                    <a:pt x="619010" y="85191"/>
                  </a:lnTo>
                  <a:lnTo>
                    <a:pt x="619010" y="517220"/>
                  </a:lnTo>
                  <a:lnTo>
                    <a:pt x="541629" y="517220"/>
                  </a:lnTo>
                  <a:lnTo>
                    <a:pt x="541629" y="465493"/>
                  </a:lnTo>
                  <a:lnTo>
                    <a:pt x="507238" y="465493"/>
                  </a:lnTo>
                  <a:lnTo>
                    <a:pt x="507238" y="517220"/>
                  </a:lnTo>
                  <a:lnTo>
                    <a:pt x="429856" y="517220"/>
                  </a:lnTo>
                  <a:lnTo>
                    <a:pt x="429856" y="284467"/>
                  </a:lnTo>
                  <a:lnTo>
                    <a:pt x="429856" y="267233"/>
                  </a:lnTo>
                  <a:lnTo>
                    <a:pt x="429856" y="61480"/>
                  </a:lnTo>
                  <a:lnTo>
                    <a:pt x="619010" y="85191"/>
                  </a:lnTo>
                  <a:lnTo>
                    <a:pt x="619010" y="67818"/>
                  </a:lnTo>
                  <a:lnTo>
                    <a:pt x="568515" y="61480"/>
                  </a:lnTo>
                  <a:lnTo>
                    <a:pt x="412661" y="41948"/>
                  </a:lnTo>
                  <a:lnTo>
                    <a:pt x="412661" y="267233"/>
                  </a:lnTo>
                  <a:lnTo>
                    <a:pt x="412661" y="284467"/>
                  </a:lnTo>
                  <a:lnTo>
                    <a:pt x="412661" y="517220"/>
                  </a:lnTo>
                  <a:lnTo>
                    <a:pt x="335292" y="517220"/>
                  </a:lnTo>
                  <a:lnTo>
                    <a:pt x="335292" y="465493"/>
                  </a:lnTo>
                  <a:lnTo>
                    <a:pt x="300901" y="465493"/>
                  </a:lnTo>
                  <a:lnTo>
                    <a:pt x="300901" y="517220"/>
                  </a:lnTo>
                  <a:lnTo>
                    <a:pt x="223532" y="517220"/>
                  </a:lnTo>
                  <a:lnTo>
                    <a:pt x="223532" y="284467"/>
                  </a:lnTo>
                  <a:lnTo>
                    <a:pt x="412661" y="284467"/>
                  </a:lnTo>
                  <a:lnTo>
                    <a:pt x="412661" y="267233"/>
                  </a:lnTo>
                  <a:lnTo>
                    <a:pt x="318096" y="267233"/>
                  </a:lnTo>
                  <a:lnTo>
                    <a:pt x="318096" y="17233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33"/>
                  </a:lnTo>
                  <a:lnTo>
                    <a:pt x="300901" y="267233"/>
                  </a:lnTo>
                  <a:lnTo>
                    <a:pt x="223532" y="267233"/>
                  </a:lnTo>
                  <a:lnTo>
                    <a:pt x="223532" y="215506"/>
                  </a:lnTo>
                  <a:lnTo>
                    <a:pt x="223532" y="198259"/>
                  </a:lnTo>
                  <a:lnTo>
                    <a:pt x="206336" y="198259"/>
                  </a:lnTo>
                  <a:lnTo>
                    <a:pt x="206336" y="215506"/>
                  </a:lnTo>
                  <a:lnTo>
                    <a:pt x="206336" y="517220"/>
                  </a:lnTo>
                  <a:lnTo>
                    <a:pt x="128955" y="517220"/>
                  </a:lnTo>
                  <a:lnTo>
                    <a:pt x="128955" y="465493"/>
                  </a:lnTo>
                  <a:lnTo>
                    <a:pt x="94576" y="465493"/>
                  </a:lnTo>
                  <a:lnTo>
                    <a:pt x="94576" y="517220"/>
                  </a:lnTo>
                  <a:lnTo>
                    <a:pt x="17195" y="517220"/>
                  </a:lnTo>
                  <a:lnTo>
                    <a:pt x="17195" y="215506"/>
                  </a:lnTo>
                  <a:lnTo>
                    <a:pt x="206336" y="215506"/>
                  </a:lnTo>
                  <a:lnTo>
                    <a:pt x="206336" y="198259"/>
                  </a:lnTo>
                  <a:lnTo>
                    <a:pt x="111760" y="198259"/>
                  </a:lnTo>
                  <a:lnTo>
                    <a:pt x="111760" y="17233"/>
                  </a:lnTo>
                  <a:lnTo>
                    <a:pt x="300901" y="17233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8259"/>
                  </a:lnTo>
                  <a:lnTo>
                    <a:pt x="0" y="198259"/>
                  </a:lnTo>
                  <a:lnTo>
                    <a:pt x="0" y="534454"/>
                  </a:lnTo>
                  <a:lnTo>
                    <a:pt x="636206" y="534454"/>
                  </a:lnTo>
                  <a:lnTo>
                    <a:pt x="636206" y="517220"/>
                  </a:lnTo>
                  <a:lnTo>
                    <a:pt x="636206" y="699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1046" y="1498198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7330" y="1315681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45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45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45"/>
                  </a:moveTo>
                  <a:lnTo>
                    <a:pt x="171945" y="303745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45"/>
                  </a:lnTo>
                  <a:close/>
                </a:path>
                <a:path w="636269" h="544194">
                  <a:moveTo>
                    <a:pt x="378282" y="303745"/>
                  </a:moveTo>
                  <a:lnTo>
                    <a:pt x="257911" y="303745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04800" y="2056764"/>
          <a:ext cx="11476112" cy="4181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7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3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0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600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1056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EF5171"/>
                      </a:solidFill>
                      <a:prstDash val="solid"/>
                    </a:lnR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ts val="2345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SYMPTOMS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18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EF5171"/>
                      </a:solidFill>
                      <a:prstDash val="solid"/>
                    </a:lnR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Symptomatic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Asymptomatic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within the last 14</a:t>
                      </a:r>
                      <a:r>
                        <a:rPr sz="20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days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9491">
                <a:tc rowSpan="2">
                  <a:txBody>
                    <a:bodyPr/>
                    <a:lstStyle/>
                    <a:p>
                      <a:pPr marL="490855" marR="282575" indent="-2032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20" dirty="0">
                          <a:latin typeface="Arial"/>
                          <a:cs typeface="Arial"/>
                        </a:rPr>
                        <a:t>RELEVANT 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HISTORY</a:t>
                      </a:r>
                      <a:r>
                        <a:rPr sz="20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TRAVEL/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EXPOSURE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 vert="vert27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With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Not allowed to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physically</a:t>
                      </a:r>
                      <a:r>
                        <a:rPr sz="20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report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08915" marR="202565" indent="317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(must consult with 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care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provider,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use of  telemedicine is encouraged); Certificate</a:t>
                      </a:r>
                      <a:r>
                        <a:rPr sz="20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of  Quarantine Completion required prior to  physically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reporting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180975" marR="174625" indent="127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Allowed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to physically report upon  presentation of a medical certificate</a:t>
                      </a:r>
                      <a:r>
                        <a:rPr sz="20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issued  by local health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authorities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695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 vert="vert27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ts val="227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Without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18440" marR="210820" indent="-190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Seek medical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advice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for proper 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treatment/intervention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and the issuance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of  necessary medical certificate prior to  physically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reporting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Allowed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to physically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report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F5171"/>
                      </a:solidFill>
                      <a:prstDash val="solid"/>
                    </a:lnL>
                    <a:lnR w="12700">
                      <a:solidFill>
                        <a:srgbClr val="EF5171"/>
                      </a:solidFill>
                      <a:prstDash val="solid"/>
                    </a:lnR>
                    <a:lnT w="12700">
                      <a:solidFill>
                        <a:srgbClr val="EF5171"/>
                      </a:solidFill>
                      <a:prstDash val="solid"/>
                    </a:lnT>
                    <a:lnB w="12700">
                      <a:solidFill>
                        <a:srgbClr val="EF517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2661" y="117093"/>
            <a:ext cx="5535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Screening and</a:t>
            </a:r>
            <a:r>
              <a:rPr spc="-35" dirty="0"/>
              <a:t> </a:t>
            </a:r>
            <a:r>
              <a:rPr spc="-10" dirty="0"/>
              <a:t>Testing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603490" cy="1845945"/>
            <a:chOff x="0" y="0"/>
            <a:chExt cx="7603490" cy="18459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0812" y="1328927"/>
              <a:ext cx="7202805" cy="516890"/>
            </a:xfrm>
            <a:custGeom>
              <a:avLst/>
              <a:gdLst/>
              <a:ahLst/>
              <a:cxnLst/>
              <a:rect l="l" t="t" r="r" b="b"/>
              <a:pathLst>
                <a:path w="7202805" h="516889">
                  <a:moveTo>
                    <a:pt x="7202424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7202424" y="516636"/>
                  </a:lnTo>
                  <a:lnTo>
                    <a:pt x="7202424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0811" y="1328927"/>
            <a:ext cx="7202805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0204" y="807719"/>
            <a:ext cx="11802110" cy="3112135"/>
            <a:chOff x="390204" y="807719"/>
            <a:chExt cx="11802110" cy="3112135"/>
          </a:xfrm>
        </p:grpSpPr>
        <p:sp>
          <p:nvSpPr>
            <p:cNvPr id="8" name="object 8"/>
            <p:cNvSpPr/>
            <p:nvPr/>
          </p:nvSpPr>
          <p:spPr>
            <a:xfrm>
              <a:off x="390194" y="1319783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7226" y="1489054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510" y="1306537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45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45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45"/>
                  </a:moveTo>
                  <a:lnTo>
                    <a:pt x="171945" y="303745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45"/>
                  </a:lnTo>
                  <a:close/>
                </a:path>
                <a:path w="636269" h="544194">
                  <a:moveTo>
                    <a:pt x="378282" y="303745"/>
                  </a:moveTo>
                  <a:lnTo>
                    <a:pt x="257911" y="303745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31480" y="807719"/>
              <a:ext cx="4160519" cy="31121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26932" y="1002792"/>
              <a:ext cx="3693096" cy="25416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467359" y="1765876"/>
            <a:ext cx="11247755" cy="222048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155"/>
              </a:spcBef>
            </a:pPr>
            <a:r>
              <a:rPr dirty="0"/>
              <a:t>Observe the DepEd </a:t>
            </a:r>
            <a:r>
              <a:rPr spc="-35" dirty="0"/>
              <a:t>Testing</a:t>
            </a:r>
            <a:r>
              <a:rPr spc="-130" dirty="0"/>
              <a:t> </a:t>
            </a:r>
            <a:r>
              <a:rPr dirty="0"/>
              <a:t>Protocol</a:t>
            </a:r>
          </a:p>
          <a:p>
            <a:pPr marL="355600" marR="3958590" indent="-343535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/>
              <a:t>Applying </a:t>
            </a:r>
            <a:r>
              <a:rPr sz="2400" dirty="0"/>
              <a:t>DOH </a:t>
            </a:r>
            <a:r>
              <a:rPr sz="2400" spc="-5" dirty="0"/>
              <a:t>DM No. 2020-0180, </a:t>
            </a:r>
            <a:r>
              <a:rPr sz="2400" dirty="0"/>
              <a:t>other </a:t>
            </a:r>
            <a:r>
              <a:rPr sz="2400" spc="-5" dirty="0"/>
              <a:t>relevant  </a:t>
            </a:r>
            <a:r>
              <a:rPr sz="2400" dirty="0"/>
              <a:t>DOH guidelines, </a:t>
            </a:r>
            <a:r>
              <a:rPr sz="2400" spc="-5" dirty="0"/>
              <a:t>and relevant </a:t>
            </a:r>
            <a:r>
              <a:rPr sz="2400" dirty="0"/>
              <a:t>WHO</a:t>
            </a:r>
            <a:r>
              <a:rPr sz="2400" spc="-55" dirty="0"/>
              <a:t> </a:t>
            </a:r>
            <a:r>
              <a:rPr sz="2400" spc="-5" dirty="0"/>
              <a:t>guidance</a:t>
            </a:r>
            <a:endParaRPr sz="2400"/>
          </a:p>
          <a:p>
            <a:pPr marL="355600" marR="3222625">
              <a:lnSpc>
                <a:spcPct val="100000"/>
              </a:lnSpc>
            </a:pPr>
            <a:r>
              <a:rPr sz="2400" dirty="0"/>
              <a:t>to the </a:t>
            </a:r>
            <a:r>
              <a:rPr sz="2400" spc="-5" dirty="0"/>
              <a:t>context </a:t>
            </a:r>
            <a:r>
              <a:rPr sz="2400" dirty="0"/>
              <a:t>of the </a:t>
            </a:r>
            <a:r>
              <a:rPr sz="2400" spc="-5" dirty="0"/>
              <a:t>DepEd </a:t>
            </a:r>
            <a:r>
              <a:rPr sz="2400" spc="-30" dirty="0"/>
              <a:t>family, </a:t>
            </a:r>
            <a:r>
              <a:rPr sz="2400" dirty="0"/>
              <a:t>the </a:t>
            </a:r>
            <a:r>
              <a:rPr sz="2400" spc="-5" dirty="0"/>
              <a:t>Department  shall assist </a:t>
            </a:r>
            <a:r>
              <a:rPr sz="2400" dirty="0"/>
              <a:t>in facilitating the testing of the</a:t>
            </a:r>
            <a:r>
              <a:rPr sz="2400" spc="-110" dirty="0"/>
              <a:t> </a:t>
            </a:r>
            <a:r>
              <a:rPr sz="2400" spc="-5"/>
              <a:t>following</a:t>
            </a:r>
            <a:r>
              <a:rPr sz="2400" spc="-5" smtClean="0"/>
              <a:t>:</a:t>
            </a:r>
            <a:endParaRPr sz="240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1450" y="127254"/>
            <a:ext cx="5120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Required</a:t>
            </a:r>
            <a:r>
              <a:rPr spc="-50" dirty="0"/>
              <a:t> </a:t>
            </a:r>
            <a:r>
              <a:rPr spc="-5" dirty="0"/>
              <a:t>(Minimum)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574145" cy="6344920"/>
            <a:chOff x="0" y="0"/>
            <a:chExt cx="11574145" cy="634492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31351" y="1182624"/>
              <a:ext cx="2542540" cy="3813810"/>
            </a:xfrm>
            <a:custGeom>
              <a:avLst/>
              <a:gdLst/>
              <a:ahLst/>
              <a:cxnLst/>
              <a:rect l="l" t="t" r="r" b="b"/>
              <a:pathLst>
                <a:path w="2542540" h="3813810">
                  <a:moveTo>
                    <a:pt x="0" y="0"/>
                  </a:moveTo>
                  <a:lnTo>
                    <a:pt x="0" y="2542540"/>
                  </a:lnTo>
                  <a:lnTo>
                    <a:pt x="2201926" y="3813809"/>
                  </a:lnTo>
                  <a:lnTo>
                    <a:pt x="2226283" y="3770644"/>
                  </a:lnTo>
                  <a:lnTo>
                    <a:pt x="2249768" y="3727066"/>
                  </a:lnTo>
                  <a:lnTo>
                    <a:pt x="2272375" y="3683088"/>
                  </a:lnTo>
                  <a:lnTo>
                    <a:pt x="2294103" y="3638724"/>
                  </a:lnTo>
                  <a:lnTo>
                    <a:pt x="2314946" y="3593987"/>
                  </a:lnTo>
                  <a:lnTo>
                    <a:pt x="2334901" y="3548890"/>
                  </a:lnTo>
                  <a:lnTo>
                    <a:pt x="2353966" y="3503447"/>
                  </a:lnTo>
                  <a:lnTo>
                    <a:pt x="2372135" y="3457672"/>
                  </a:lnTo>
                  <a:lnTo>
                    <a:pt x="2389406" y="3411577"/>
                  </a:lnTo>
                  <a:lnTo>
                    <a:pt x="2405775" y="3365176"/>
                  </a:lnTo>
                  <a:lnTo>
                    <a:pt x="2421238" y="3318483"/>
                  </a:lnTo>
                  <a:lnTo>
                    <a:pt x="2435792" y="3271511"/>
                  </a:lnTo>
                  <a:lnTo>
                    <a:pt x="2449433" y="3224273"/>
                  </a:lnTo>
                  <a:lnTo>
                    <a:pt x="2462157" y="3176782"/>
                  </a:lnTo>
                  <a:lnTo>
                    <a:pt x="2473962" y="3129053"/>
                  </a:lnTo>
                  <a:lnTo>
                    <a:pt x="2484842" y="3081098"/>
                  </a:lnTo>
                  <a:lnTo>
                    <a:pt x="2494796" y="3032931"/>
                  </a:lnTo>
                  <a:lnTo>
                    <a:pt x="2503819" y="2984565"/>
                  </a:lnTo>
                  <a:lnTo>
                    <a:pt x="2511907" y="2936014"/>
                  </a:lnTo>
                  <a:lnTo>
                    <a:pt x="2519057" y="2887291"/>
                  </a:lnTo>
                  <a:lnTo>
                    <a:pt x="2525265" y="2838409"/>
                  </a:lnTo>
                  <a:lnTo>
                    <a:pt x="2530529" y="2789383"/>
                  </a:lnTo>
                  <a:lnTo>
                    <a:pt x="2534843" y="2740224"/>
                  </a:lnTo>
                  <a:lnTo>
                    <a:pt x="2538205" y="2690947"/>
                  </a:lnTo>
                  <a:lnTo>
                    <a:pt x="2540611" y="2641565"/>
                  </a:lnTo>
                  <a:lnTo>
                    <a:pt x="2542057" y="2592091"/>
                  </a:lnTo>
                  <a:lnTo>
                    <a:pt x="2542540" y="2542540"/>
                  </a:lnTo>
                  <a:lnTo>
                    <a:pt x="2542090" y="2494224"/>
                  </a:lnTo>
                  <a:lnTo>
                    <a:pt x="2540745" y="2446128"/>
                  </a:lnTo>
                  <a:lnTo>
                    <a:pt x="2538515" y="2398258"/>
                  </a:lnTo>
                  <a:lnTo>
                    <a:pt x="2535406" y="2350623"/>
                  </a:lnTo>
                  <a:lnTo>
                    <a:pt x="2531426" y="2303230"/>
                  </a:lnTo>
                  <a:lnTo>
                    <a:pt x="2526584" y="2256088"/>
                  </a:lnTo>
                  <a:lnTo>
                    <a:pt x="2520887" y="2209205"/>
                  </a:lnTo>
                  <a:lnTo>
                    <a:pt x="2514343" y="2162587"/>
                  </a:lnTo>
                  <a:lnTo>
                    <a:pt x="2506961" y="2116245"/>
                  </a:lnTo>
                  <a:lnTo>
                    <a:pt x="2498747" y="2070184"/>
                  </a:lnTo>
                  <a:lnTo>
                    <a:pt x="2489711" y="2024414"/>
                  </a:lnTo>
                  <a:lnTo>
                    <a:pt x="2479860" y="1978943"/>
                  </a:lnTo>
                  <a:lnTo>
                    <a:pt x="2469202" y="1933777"/>
                  </a:lnTo>
                  <a:lnTo>
                    <a:pt x="2457745" y="1888926"/>
                  </a:lnTo>
                  <a:lnTo>
                    <a:pt x="2445497" y="1844396"/>
                  </a:lnTo>
                  <a:lnTo>
                    <a:pt x="2432466" y="1800197"/>
                  </a:lnTo>
                  <a:lnTo>
                    <a:pt x="2418660" y="1756336"/>
                  </a:lnTo>
                  <a:lnTo>
                    <a:pt x="2404087" y="1712820"/>
                  </a:lnTo>
                  <a:lnTo>
                    <a:pt x="2388754" y="1669659"/>
                  </a:lnTo>
                  <a:lnTo>
                    <a:pt x="2372670" y="1626859"/>
                  </a:lnTo>
                  <a:lnTo>
                    <a:pt x="2355842" y="1584429"/>
                  </a:lnTo>
                  <a:lnTo>
                    <a:pt x="2338280" y="1542377"/>
                  </a:lnTo>
                  <a:lnTo>
                    <a:pt x="2319989" y="1500711"/>
                  </a:lnTo>
                  <a:lnTo>
                    <a:pt x="2300979" y="1459438"/>
                  </a:lnTo>
                  <a:lnTo>
                    <a:pt x="2281258" y="1418567"/>
                  </a:lnTo>
                  <a:lnTo>
                    <a:pt x="2260833" y="1378105"/>
                  </a:lnTo>
                  <a:lnTo>
                    <a:pt x="2239712" y="1338061"/>
                  </a:lnTo>
                  <a:lnTo>
                    <a:pt x="2217904" y="1298442"/>
                  </a:lnTo>
                  <a:lnTo>
                    <a:pt x="2195416" y="1259256"/>
                  </a:lnTo>
                  <a:lnTo>
                    <a:pt x="2172256" y="1220512"/>
                  </a:lnTo>
                  <a:lnTo>
                    <a:pt x="2148432" y="1182217"/>
                  </a:lnTo>
                  <a:lnTo>
                    <a:pt x="2123952" y="1144380"/>
                  </a:lnTo>
                  <a:lnTo>
                    <a:pt x="2098824" y="1107007"/>
                  </a:lnTo>
                  <a:lnTo>
                    <a:pt x="2073056" y="1070108"/>
                  </a:lnTo>
                  <a:lnTo>
                    <a:pt x="2046656" y="1033689"/>
                  </a:lnTo>
                  <a:lnTo>
                    <a:pt x="2019632" y="997760"/>
                  </a:lnTo>
                  <a:lnTo>
                    <a:pt x="1991992" y="962328"/>
                  </a:lnTo>
                  <a:lnTo>
                    <a:pt x="1963743" y="927400"/>
                  </a:lnTo>
                  <a:lnTo>
                    <a:pt x="1934894" y="892986"/>
                  </a:lnTo>
                  <a:lnTo>
                    <a:pt x="1905453" y="859092"/>
                  </a:lnTo>
                  <a:lnTo>
                    <a:pt x="1875428" y="825727"/>
                  </a:lnTo>
                  <a:lnTo>
                    <a:pt x="1844826" y="792899"/>
                  </a:lnTo>
                  <a:lnTo>
                    <a:pt x="1813655" y="760615"/>
                  </a:lnTo>
                  <a:lnTo>
                    <a:pt x="1781924" y="728884"/>
                  </a:lnTo>
                  <a:lnTo>
                    <a:pt x="1749640" y="697713"/>
                  </a:lnTo>
                  <a:lnTo>
                    <a:pt x="1716812" y="667111"/>
                  </a:lnTo>
                  <a:lnTo>
                    <a:pt x="1683447" y="637086"/>
                  </a:lnTo>
                  <a:lnTo>
                    <a:pt x="1649553" y="607645"/>
                  </a:lnTo>
                  <a:lnTo>
                    <a:pt x="1615139" y="578796"/>
                  </a:lnTo>
                  <a:lnTo>
                    <a:pt x="1580211" y="550547"/>
                  </a:lnTo>
                  <a:lnTo>
                    <a:pt x="1544779" y="522907"/>
                  </a:lnTo>
                  <a:lnTo>
                    <a:pt x="1508850" y="495883"/>
                  </a:lnTo>
                  <a:lnTo>
                    <a:pt x="1472431" y="469483"/>
                  </a:lnTo>
                  <a:lnTo>
                    <a:pt x="1435532" y="443715"/>
                  </a:lnTo>
                  <a:lnTo>
                    <a:pt x="1398159" y="418587"/>
                  </a:lnTo>
                  <a:lnTo>
                    <a:pt x="1360322" y="394107"/>
                  </a:lnTo>
                  <a:lnTo>
                    <a:pt x="1322027" y="370283"/>
                  </a:lnTo>
                  <a:lnTo>
                    <a:pt x="1283283" y="347123"/>
                  </a:lnTo>
                  <a:lnTo>
                    <a:pt x="1244097" y="324635"/>
                  </a:lnTo>
                  <a:lnTo>
                    <a:pt x="1204478" y="302827"/>
                  </a:lnTo>
                  <a:lnTo>
                    <a:pt x="1164434" y="281706"/>
                  </a:lnTo>
                  <a:lnTo>
                    <a:pt x="1123972" y="261281"/>
                  </a:lnTo>
                  <a:lnTo>
                    <a:pt x="1083101" y="241560"/>
                  </a:lnTo>
                  <a:lnTo>
                    <a:pt x="1041828" y="222550"/>
                  </a:lnTo>
                  <a:lnTo>
                    <a:pt x="1000162" y="204259"/>
                  </a:lnTo>
                  <a:lnTo>
                    <a:pt x="958110" y="186697"/>
                  </a:lnTo>
                  <a:lnTo>
                    <a:pt x="915680" y="169869"/>
                  </a:lnTo>
                  <a:lnTo>
                    <a:pt x="872880" y="153785"/>
                  </a:lnTo>
                  <a:lnTo>
                    <a:pt x="829719" y="138452"/>
                  </a:lnTo>
                  <a:lnTo>
                    <a:pt x="786203" y="123879"/>
                  </a:lnTo>
                  <a:lnTo>
                    <a:pt x="742342" y="110073"/>
                  </a:lnTo>
                  <a:lnTo>
                    <a:pt x="698143" y="97042"/>
                  </a:lnTo>
                  <a:lnTo>
                    <a:pt x="653613" y="84794"/>
                  </a:lnTo>
                  <a:lnTo>
                    <a:pt x="608762" y="73337"/>
                  </a:lnTo>
                  <a:lnTo>
                    <a:pt x="563596" y="62679"/>
                  </a:lnTo>
                  <a:lnTo>
                    <a:pt x="518125" y="52828"/>
                  </a:lnTo>
                  <a:lnTo>
                    <a:pt x="472355" y="43792"/>
                  </a:lnTo>
                  <a:lnTo>
                    <a:pt x="426294" y="35578"/>
                  </a:lnTo>
                  <a:lnTo>
                    <a:pt x="379952" y="28196"/>
                  </a:lnTo>
                  <a:lnTo>
                    <a:pt x="333334" y="21652"/>
                  </a:lnTo>
                  <a:lnTo>
                    <a:pt x="286451" y="15955"/>
                  </a:lnTo>
                  <a:lnTo>
                    <a:pt x="239309" y="11113"/>
                  </a:lnTo>
                  <a:lnTo>
                    <a:pt x="191916" y="7133"/>
                  </a:lnTo>
                  <a:lnTo>
                    <a:pt x="144281" y="4024"/>
                  </a:lnTo>
                  <a:lnTo>
                    <a:pt x="96411" y="1794"/>
                  </a:lnTo>
                  <a:lnTo>
                    <a:pt x="48315" y="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85355" y="3801364"/>
              <a:ext cx="4404360" cy="2543175"/>
            </a:xfrm>
            <a:custGeom>
              <a:avLst/>
              <a:gdLst/>
              <a:ahLst/>
              <a:cxnLst/>
              <a:rect l="l" t="t" r="r" b="b"/>
              <a:pathLst>
                <a:path w="4404359" h="2543175">
                  <a:moveTo>
                    <a:pt x="2201926" y="0"/>
                  </a:moveTo>
                  <a:lnTo>
                    <a:pt x="0" y="1271270"/>
                  </a:lnTo>
                  <a:lnTo>
                    <a:pt x="25207" y="1313952"/>
                  </a:lnTo>
                  <a:lnTo>
                    <a:pt x="51209" y="1356084"/>
                  </a:lnTo>
                  <a:lnTo>
                    <a:pt x="77995" y="1397656"/>
                  </a:lnTo>
                  <a:lnTo>
                    <a:pt x="105555" y="1438658"/>
                  </a:lnTo>
                  <a:lnTo>
                    <a:pt x="133880" y="1479080"/>
                  </a:lnTo>
                  <a:lnTo>
                    <a:pt x="162959" y="1518914"/>
                  </a:lnTo>
                  <a:lnTo>
                    <a:pt x="192784" y="1558147"/>
                  </a:lnTo>
                  <a:lnTo>
                    <a:pt x="223344" y="1596772"/>
                  </a:lnTo>
                  <a:lnTo>
                    <a:pt x="254630" y="1634778"/>
                  </a:lnTo>
                  <a:lnTo>
                    <a:pt x="286631" y="1672156"/>
                  </a:lnTo>
                  <a:lnTo>
                    <a:pt x="319338" y="1708895"/>
                  </a:lnTo>
                  <a:lnTo>
                    <a:pt x="352741" y="1744986"/>
                  </a:lnTo>
                  <a:lnTo>
                    <a:pt x="386830" y="1780419"/>
                  </a:lnTo>
                  <a:lnTo>
                    <a:pt x="421596" y="1815185"/>
                  </a:lnTo>
                  <a:lnTo>
                    <a:pt x="457029" y="1849273"/>
                  </a:lnTo>
                  <a:lnTo>
                    <a:pt x="493118" y="1882674"/>
                  </a:lnTo>
                  <a:lnTo>
                    <a:pt x="529855" y="1915377"/>
                  </a:lnTo>
                  <a:lnTo>
                    <a:pt x="567229" y="1947374"/>
                  </a:lnTo>
                  <a:lnTo>
                    <a:pt x="605230" y="1978655"/>
                  </a:lnTo>
                  <a:lnTo>
                    <a:pt x="643849" y="2009208"/>
                  </a:lnTo>
                  <a:lnTo>
                    <a:pt x="683076" y="2039026"/>
                  </a:lnTo>
                  <a:lnTo>
                    <a:pt x="722901" y="2068098"/>
                  </a:lnTo>
                  <a:lnTo>
                    <a:pt x="763314" y="2096414"/>
                  </a:lnTo>
                  <a:lnTo>
                    <a:pt x="804306" y="2123965"/>
                  </a:lnTo>
                  <a:lnTo>
                    <a:pt x="845867" y="2150740"/>
                  </a:lnTo>
                  <a:lnTo>
                    <a:pt x="887987" y="2176730"/>
                  </a:lnTo>
                  <a:lnTo>
                    <a:pt x="930655" y="2201926"/>
                  </a:lnTo>
                  <a:lnTo>
                    <a:pt x="972724" y="2225693"/>
                  </a:lnTo>
                  <a:lnTo>
                    <a:pt x="1015051" y="2248577"/>
                  </a:lnTo>
                  <a:lnTo>
                    <a:pt x="1057624" y="2270579"/>
                  </a:lnTo>
                  <a:lnTo>
                    <a:pt x="1100433" y="2291704"/>
                  </a:lnTo>
                  <a:lnTo>
                    <a:pt x="1143467" y="2311953"/>
                  </a:lnTo>
                  <a:lnTo>
                    <a:pt x="1186715" y="2331330"/>
                  </a:lnTo>
                  <a:lnTo>
                    <a:pt x="1230167" y="2349838"/>
                  </a:lnTo>
                  <a:lnTo>
                    <a:pt x="1273811" y="2367479"/>
                  </a:lnTo>
                  <a:lnTo>
                    <a:pt x="1317637" y="2384257"/>
                  </a:lnTo>
                  <a:lnTo>
                    <a:pt x="1361634" y="2400173"/>
                  </a:lnTo>
                  <a:lnTo>
                    <a:pt x="1405791" y="2415233"/>
                  </a:lnTo>
                  <a:lnTo>
                    <a:pt x="1450096" y="2429437"/>
                  </a:lnTo>
                  <a:lnTo>
                    <a:pt x="1494540" y="2442789"/>
                  </a:lnTo>
                  <a:lnTo>
                    <a:pt x="1539112" y="2455292"/>
                  </a:lnTo>
                  <a:lnTo>
                    <a:pt x="1583799" y="2466950"/>
                  </a:lnTo>
                  <a:lnTo>
                    <a:pt x="1628593" y="2477764"/>
                  </a:lnTo>
                  <a:lnTo>
                    <a:pt x="1673481" y="2487737"/>
                  </a:lnTo>
                  <a:lnTo>
                    <a:pt x="1718454" y="2496873"/>
                  </a:lnTo>
                  <a:lnTo>
                    <a:pt x="1763499" y="2505175"/>
                  </a:lnTo>
                  <a:lnTo>
                    <a:pt x="1808607" y="2512645"/>
                  </a:lnTo>
                  <a:lnTo>
                    <a:pt x="1853766" y="2519287"/>
                  </a:lnTo>
                  <a:lnTo>
                    <a:pt x="1898965" y="2525103"/>
                  </a:lnTo>
                  <a:lnTo>
                    <a:pt x="1944194" y="2530096"/>
                  </a:lnTo>
                  <a:lnTo>
                    <a:pt x="1989442" y="2534269"/>
                  </a:lnTo>
                  <a:lnTo>
                    <a:pt x="2034698" y="2537625"/>
                  </a:lnTo>
                  <a:lnTo>
                    <a:pt x="2079952" y="2540167"/>
                  </a:lnTo>
                  <a:lnTo>
                    <a:pt x="2125191" y="2541897"/>
                  </a:lnTo>
                  <a:lnTo>
                    <a:pt x="2170406" y="2542820"/>
                  </a:lnTo>
                  <a:lnTo>
                    <a:pt x="2215585" y="2542936"/>
                  </a:lnTo>
                  <a:lnTo>
                    <a:pt x="2260718" y="2542251"/>
                  </a:lnTo>
                  <a:lnTo>
                    <a:pt x="2305794" y="2540766"/>
                  </a:lnTo>
                  <a:lnTo>
                    <a:pt x="2350802" y="2538484"/>
                  </a:lnTo>
                  <a:lnTo>
                    <a:pt x="2395731" y="2535409"/>
                  </a:lnTo>
                  <a:lnTo>
                    <a:pt x="2440570" y="2531542"/>
                  </a:lnTo>
                  <a:lnTo>
                    <a:pt x="2485309" y="2526888"/>
                  </a:lnTo>
                  <a:lnTo>
                    <a:pt x="2529936" y="2521449"/>
                  </a:lnTo>
                  <a:lnTo>
                    <a:pt x="2574441" y="2515227"/>
                  </a:lnTo>
                  <a:lnTo>
                    <a:pt x="2618812" y="2508227"/>
                  </a:lnTo>
                  <a:lnTo>
                    <a:pt x="2663040" y="2500450"/>
                  </a:lnTo>
                  <a:lnTo>
                    <a:pt x="2707113" y="2491900"/>
                  </a:lnTo>
                  <a:lnTo>
                    <a:pt x="2751020" y="2482579"/>
                  </a:lnTo>
                  <a:lnTo>
                    <a:pt x="2794751" y="2472491"/>
                  </a:lnTo>
                  <a:lnTo>
                    <a:pt x="2838294" y="2461638"/>
                  </a:lnTo>
                  <a:lnTo>
                    <a:pt x="2881639" y="2450023"/>
                  </a:lnTo>
                  <a:lnTo>
                    <a:pt x="2924775" y="2437650"/>
                  </a:lnTo>
                  <a:lnTo>
                    <a:pt x="2967690" y="2424520"/>
                  </a:lnTo>
                  <a:lnTo>
                    <a:pt x="3010375" y="2410638"/>
                  </a:lnTo>
                  <a:lnTo>
                    <a:pt x="3052818" y="2396005"/>
                  </a:lnTo>
                  <a:lnTo>
                    <a:pt x="3095009" y="2380625"/>
                  </a:lnTo>
                  <a:lnTo>
                    <a:pt x="3136936" y="2364501"/>
                  </a:lnTo>
                  <a:lnTo>
                    <a:pt x="3178589" y="2347636"/>
                  </a:lnTo>
                  <a:lnTo>
                    <a:pt x="3219957" y="2330032"/>
                  </a:lnTo>
                  <a:lnTo>
                    <a:pt x="3261029" y="2311693"/>
                  </a:lnTo>
                  <a:lnTo>
                    <a:pt x="3301794" y="2292620"/>
                  </a:lnTo>
                  <a:lnTo>
                    <a:pt x="3342241" y="2272819"/>
                  </a:lnTo>
                  <a:lnTo>
                    <a:pt x="3382360" y="2252290"/>
                  </a:lnTo>
                  <a:lnTo>
                    <a:pt x="3422139" y="2231037"/>
                  </a:lnTo>
                  <a:lnTo>
                    <a:pt x="3461568" y="2209064"/>
                  </a:lnTo>
                  <a:lnTo>
                    <a:pt x="3500636" y="2186372"/>
                  </a:lnTo>
                  <a:lnTo>
                    <a:pt x="3539332" y="2162965"/>
                  </a:lnTo>
                  <a:lnTo>
                    <a:pt x="3577645" y="2138846"/>
                  </a:lnTo>
                  <a:lnTo>
                    <a:pt x="3615564" y="2114018"/>
                  </a:lnTo>
                  <a:lnTo>
                    <a:pt x="3653079" y="2088483"/>
                  </a:lnTo>
                  <a:lnTo>
                    <a:pt x="3690179" y="2062244"/>
                  </a:lnTo>
                  <a:lnTo>
                    <a:pt x="3726852" y="2035305"/>
                  </a:lnTo>
                  <a:lnTo>
                    <a:pt x="3763088" y="2007668"/>
                  </a:lnTo>
                  <a:lnTo>
                    <a:pt x="3798876" y="1979336"/>
                  </a:lnTo>
                  <a:lnTo>
                    <a:pt x="3834206" y="1950313"/>
                  </a:lnTo>
                  <a:lnTo>
                    <a:pt x="3869066" y="1920600"/>
                  </a:lnTo>
                  <a:lnTo>
                    <a:pt x="3903445" y="1890201"/>
                  </a:lnTo>
                  <a:lnTo>
                    <a:pt x="3937333" y="1859119"/>
                  </a:lnTo>
                  <a:lnTo>
                    <a:pt x="3970718" y="1827357"/>
                  </a:lnTo>
                  <a:lnTo>
                    <a:pt x="4003591" y="1794917"/>
                  </a:lnTo>
                  <a:lnTo>
                    <a:pt x="4035939" y="1761803"/>
                  </a:lnTo>
                  <a:lnTo>
                    <a:pt x="4067753" y="1728018"/>
                  </a:lnTo>
                  <a:lnTo>
                    <a:pt x="4099021" y="1693564"/>
                  </a:lnTo>
                  <a:lnTo>
                    <a:pt x="4129732" y="1658444"/>
                  </a:lnTo>
                  <a:lnTo>
                    <a:pt x="4159877" y="1622661"/>
                  </a:lnTo>
                  <a:lnTo>
                    <a:pt x="4189443" y="1586218"/>
                  </a:lnTo>
                  <a:lnTo>
                    <a:pt x="4218419" y="1549119"/>
                  </a:lnTo>
                  <a:lnTo>
                    <a:pt x="4246796" y="1511365"/>
                  </a:lnTo>
                  <a:lnTo>
                    <a:pt x="4274563" y="1472960"/>
                  </a:lnTo>
                  <a:lnTo>
                    <a:pt x="4301707" y="1433907"/>
                  </a:lnTo>
                  <a:lnTo>
                    <a:pt x="4328219" y="1394208"/>
                  </a:lnTo>
                  <a:lnTo>
                    <a:pt x="4354088" y="1353867"/>
                  </a:lnTo>
                  <a:lnTo>
                    <a:pt x="4379302" y="1312887"/>
                  </a:lnTo>
                  <a:lnTo>
                    <a:pt x="4403852" y="1271270"/>
                  </a:lnTo>
                  <a:lnTo>
                    <a:pt x="2201926" y="0"/>
                  </a:lnTo>
                  <a:close/>
                </a:path>
              </a:pathLst>
            </a:custGeom>
            <a:solidFill>
              <a:srgbClr val="6D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00353" y="1182624"/>
              <a:ext cx="2543175" cy="3813810"/>
            </a:xfrm>
            <a:custGeom>
              <a:avLst/>
              <a:gdLst/>
              <a:ahLst/>
              <a:cxnLst/>
              <a:rect l="l" t="t" r="r" b="b"/>
              <a:pathLst>
                <a:path w="2543175" h="3813810">
                  <a:moveTo>
                    <a:pt x="2542859" y="0"/>
                  </a:moveTo>
                  <a:lnTo>
                    <a:pt x="2493308" y="482"/>
                  </a:lnTo>
                  <a:lnTo>
                    <a:pt x="2443834" y="1928"/>
                  </a:lnTo>
                  <a:lnTo>
                    <a:pt x="2394452" y="4334"/>
                  </a:lnTo>
                  <a:lnTo>
                    <a:pt x="2345175" y="7696"/>
                  </a:lnTo>
                  <a:lnTo>
                    <a:pt x="2296016" y="12010"/>
                  </a:lnTo>
                  <a:lnTo>
                    <a:pt x="2246989" y="17274"/>
                  </a:lnTo>
                  <a:lnTo>
                    <a:pt x="2198108" y="23482"/>
                  </a:lnTo>
                  <a:lnTo>
                    <a:pt x="2149385" y="30632"/>
                  </a:lnTo>
                  <a:lnTo>
                    <a:pt x="2100833" y="38720"/>
                  </a:lnTo>
                  <a:lnTo>
                    <a:pt x="2052468" y="47743"/>
                  </a:lnTo>
                  <a:lnTo>
                    <a:pt x="2004301" y="57697"/>
                  </a:lnTo>
                  <a:lnTo>
                    <a:pt x="1956346" y="68577"/>
                  </a:lnTo>
                  <a:lnTo>
                    <a:pt x="1908616" y="80382"/>
                  </a:lnTo>
                  <a:lnTo>
                    <a:pt x="1861126" y="93106"/>
                  </a:lnTo>
                  <a:lnTo>
                    <a:pt x="1813888" y="106747"/>
                  </a:lnTo>
                  <a:lnTo>
                    <a:pt x="1766916" y="121301"/>
                  </a:lnTo>
                  <a:lnTo>
                    <a:pt x="1720223" y="136764"/>
                  </a:lnTo>
                  <a:lnTo>
                    <a:pt x="1673822" y="153133"/>
                  </a:lnTo>
                  <a:lnTo>
                    <a:pt x="1627727" y="170404"/>
                  </a:lnTo>
                  <a:lnTo>
                    <a:pt x="1581952" y="188573"/>
                  </a:lnTo>
                  <a:lnTo>
                    <a:pt x="1536509" y="207638"/>
                  </a:lnTo>
                  <a:lnTo>
                    <a:pt x="1491412" y="227593"/>
                  </a:lnTo>
                  <a:lnTo>
                    <a:pt x="1446675" y="248436"/>
                  </a:lnTo>
                  <a:lnTo>
                    <a:pt x="1402311" y="270164"/>
                  </a:lnTo>
                  <a:lnTo>
                    <a:pt x="1358333" y="292771"/>
                  </a:lnTo>
                  <a:lnTo>
                    <a:pt x="1314755" y="316256"/>
                  </a:lnTo>
                  <a:lnTo>
                    <a:pt x="1271589" y="340613"/>
                  </a:lnTo>
                  <a:lnTo>
                    <a:pt x="1229975" y="365159"/>
                  </a:lnTo>
                  <a:lnTo>
                    <a:pt x="1188997" y="390369"/>
                  </a:lnTo>
                  <a:lnTo>
                    <a:pt x="1148658" y="416234"/>
                  </a:lnTo>
                  <a:lnTo>
                    <a:pt x="1108962" y="442742"/>
                  </a:lnTo>
                  <a:lnTo>
                    <a:pt x="1069911" y="469883"/>
                  </a:lnTo>
                  <a:lnTo>
                    <a:pt x="1031508" y="497646"/>
                  </a:lnTo>
                  <a:lnTo>
                    <a:pt x="993757" y="526020"/>
                  </a:lnTo>
                  <a:lnTo>
                    <a:pt x="956659" y="554994"/>
                  </a:lnTo>
                  <a:lnTo>
                    <a:pt x="920218" y="584557"/>
                  </a:lnTo>
                  <a:lnTo>
                    <a:pt x="884438" y="614698"/>
                  </a:lnTo>
                  <a:lnTo>
                    <a:pt x="849320" y="645407"/>
                  </a:lnTo>
                  <a:lnTo>
                    <a:pt x="814867" y="676673"/>
                  </a:lnTo>
                  <a:lnTo>
                    <a:pt x="781083" y="708485"/>
                  </a:lnTo>
                  <a:lnTo>
                    <a:pt x="747971" y="740831"/>
                  </a:lnTo>
                  <a:lnTo>
                    <a:pt x="715533" y="773702"/>
                  </a:lnTo>
                  <a:lnTo>
                    <a:pt x="683773" y="807086"/>
                  </a:lnTo>
                  <a:lnTo>
                    <a:pt x="652692" y="840972"/>
                  </a:lnTo>
                  <a:lnTo>
                    <a:pt x="622295" y="875350"/>
                  </a:lnTo>
                  <a:lnTo>
                    <a:pt x="592584" y="910208"/>
                  </a:lnTo>
                  <a:lnTo>
                    <a:pt x="563562" y="945537"/>
                  </a:lnTo>
                  <a:lnTo>
                    <a:pt x="535231" y="981324"/>
                  </a:lnTo>
                  <a:lnTo>
                    <a:pt x="507596" y="1017559"/>
                  </a:lnTo>
                  <a:lnTo>
                    <a:pt x="480658" y="1054232"/>
                  </a:lnTo>
                  <a:lnTo>
                    <a:pt x="454420" y="1091331"/>
                  </a:lnTo>
                  <a:lnTo>
                    <a:pt x="428887" y="1128845"/>
                  </a:lnTo>
                  <a:lnTo>
                    <a:pt x="404059" y="1166764"/>
                  </a:lnTo>
                  <a:lnTo>
                    <a:pt x="379941" y="1205077"/>
                  </a:lnTo>
                  <a:lnTo>
                    <a:pt x="356535" y="1243773"/>
                  </a:lnTo>
                  <a:lnTo>
                    <a:pt x="333845" y="1282841"/>
                  </a:lnTo>
                  <a:lnTo>
                    <a:pt x="311872" y="1322270"/>
                  </a:lnTo>
                  <a:lnTo>
                    <a:pt x="290621" y="1362049"/>
                  </a:lnTo>
                  <a:lnTo>
                    <a:pt x="270093" y="1402168"/>
                  </a:lnTo>
                  <a:lnTo>
                    <a:pt x="250292" y="1442616"/>
                  </a:lnTo>
                  <a:lnTo>
                    <a:pt x="231221" y="1483381"/>
                  </a:lnTo>
                  <a:lnTo>
                    <a:pt x="212883" y="1524453"/>
                  </a:lnTo>
                  <a:lnTo>
                    <a:pt x="195280" y="1565822"/>
                  </a:lnTo>
                  <a:lnTo>
                    <a:pt x="178415" y="1607475"/>
                  </a:lnTo>
                  <a:lnTo>
                    <a:pt x="162292" y="1649403"/>
                  </a:lnTo>
                  <a:lnTo>
                    <a:pt x="146913" y="1691595"/>
                  </a:lnTo>
                  <a:lnTo>
                    <a:pt x="132282" y="1734039"/>
                  </a:lnTo>
                  <a:lnTo>
                    <a:pt x="118400" y="1776725"/>
                  </a:lnTo>
                  <a:lnTo>
                    <a:pt x="105271" y="1819641"/>
                  </a:lnTo>
                  <a:lnTo>
                    <a:pt x="92899" y="1862778"/>
                  </a:lnTo>
                  <a:lnTo>
                    <a:pt x="81285" y="1906124"/>
                  </a:lnTo>
                  <a:lnTo>
                    <a:pt x="70433" y="1949668"/>
                  </a:lnTo>
                  <a:lnTo>
                    <a:pt x="60346" y="1993400"/>
                  </a:lnTo>
                  <a:lnTo>
                    <a:pt x="51026" y="2037308"/>
                  </a:lnTo>
                  <a:lnTo>
                    <a:pt x="42476" y="2081383"/>
                  </a:lnTo>
                  <a:lnTo>
                    <a:pt x="34700" y="2125612"/>
                  </a:lnTo>
                  <a:lnTo>
                    <a:pt x="27701" y="2169985"/>
                  </a:lnTo>
                  <a:lnTo>
                    <a:pt x="21480" y="2214491"/>
                  </a:lnTo>
                  <a:lnTo>
                    <a:pt x="16042" y="2259120"/>
                  </a:lnTo>
                  <a:lnTo>
                    <a:pt x="11389" y="2303860"/>
                  </a:lnTo>
                  <a:lnTo>
                    <a:pt x="7523" y="2348700"/>
                  </a:lnTo>
                  <a:lnTo>
                    <a:pt x="4449" y="2393631"/>
                  </a:lnTo>
                  <a:lnTo>
                    <a:pt x="2168" y="2438640"/>
                  </a:lnTo>
                  <a:lnTo>
                    <a:pt x="684" y="2483717"/>
                  </a:lnTo>
                  <a:lnTo>
                    <a:pt x="0" y="2528852"/>
                  </a:lnTo>
                  <a:lnTo>
                    <a:pt x="118" y="2574033"/>
                  </a:lnTo>
                  <a:lnTo>
                    <a:pt x="1041" y="2619249"/>
                  </a:lnTo>
                  <a:lnTo>
                    <a:pt x="2773" y="2664490"/>
                  </a:lnTo>
                  <a:lnTo>
                    <a:pt x="5316" y="2709744"/>
                  </a:lnTo>
                  <a:lnTo>
                    <a:pt x="8673" y="2755002"/>
                  </a:lnTo>
                  <a:lnTo>
                    <a:pt x="12847" y="2800251"/>
                  </a:lnTo>
                  <a:lnTo>
                    <a:pt x="17842" y="2845482"/>
                  </a:lnTo>
                  <a:lnTo>
                    <a:pt x="23659" y="2890683"/>
                  </a:lnTo>
                  <a:lnTo>
                    <a:pt x="30302" y="2935843"/>
                  </a:lnTo>
                  <a:lnTo>
                    <a:pt x="37773" y="2980952"/>
                  </a:lnTo>
                  <a:lnTo>
                    <a:pt x="46076" y="3025999"/>
                  </a:lnTo>
                  <a:lnTo>
                    <a:pt x="55214" y="3070972"/>
                  </a:lnTo>
                  <a:lnTo>
                    <a:pt x="65189" y="3115862"/>
                  </a:lnTo>
                  <a:lnTo>
                    <a:pt x="76005" y="3160656"/>
                  </a:lnTo>
                  <a:lnTo>
                    <a:pt x="87664" y="3205345"/>
                  </a:lnTo>
                  <a:lnTo>
                    <a:pt x="100169" y="3249918"/>
                  </a:lnTo>
                  <a:lnTo>
                    <a:pt x="113523" y="3294363"/>
                  </a:lnTo>
                  <a:lnTo>
                    <a:pt x="127729" y="3338669"/>
                  </a:lnTo>
                  <a:lnTo>
                    <a:pt x="142790" y="3382827"/>
                  </a:lnTo>
                  <a:lnTo>
                    <a:pt x="158709" y="3426824"/>
                  </a:lnTo>
                  <a:lnTo>
                    <a:pt x="175488" y="3470651"/>
                  </a:lnTo>
                  <a:lnTo>
                    <a:pt x="193131" y="3514296"/>
                  </a:lnTo>
                  <a:lnTo>
                    <a:pt x="211641" y="3557748"/>
                  </a:lnTo>
                  <a:lnTo>
                    <a:pt x="231020" y="3600997"/>
                  </a:lnTo>
                  <a:lnTo>
                    <a:pt x="251272" y="3644031"/>
                  </a:lnTo>
                  <a:lnTo>
                    <a:pt x="272399" y="3686841"/>
                  </a:lnTo>
                  <a:lnTo>
                    <a:pt x="294404" y="3729414"/>
                  </a:lnTo>
                  <a:lnTo>
                    <a:pt x="317290" y="3771741"/>
                  </a:lnTo>
                  <a:lnTo>
                    <a:pt x="341060" y="3813809"/>
                  </a:lnTo>
                  <a:lnTo>
                    <a:pt x="2542859" y="2542540"/>
                  </a:lnTo>
                  <a:lnTo>
                    <a:pt x="2542859" y="0"/>
                  </a:lnTo>
                  <a:close/>
                </a:path>
              </a:pathLst>
            </a:custGeom>
            <a:solidFill>
              <a:srgbClr val="EF5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54481" y="1447546"/>
            <a:ext cx="52076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Other </a:t>
            </a:r>
            <a:r>
              <a:rPr sz="3600" b="1" spc="-5" dirty="0">
                <a:latin typeface="Arial"/>
                <a:cs typeface="Arial"/>
              </a:rPr>
              <a:t>measures may</a:t>
            </a:r>
            <a:r>
              <a:rPr sz="3600" b="1" spc="-6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be  </a:t>
            </a:r>
            <a:r>
              <a:rPr sz="3600" b="1" spc="-5" dirty="0">
                <a:latin typeface="Arial"/>
                <a:cs typeface="Arial"/>
              </a:rPr>
              <a:t>instituted guided </a:t>
            </a:r>
            <a:r>
              <a:rPr sz="3600" b="1" dirty="0">
                <a:latin typeface="Arial"/>
                <a:cs typeface="Arial"/>
              </a:rPr>
              <a:t>by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the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4481" y="2545207"/>
            <a:ext cx="42760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principles </a:t>
            </a:r>
            <a:r>
              <a:rPr sz="3600" b="1" dirty="0">
                <a:latin typeface="Arial"/>
                <a:cs typeface="Arial"/>
              </a:rPr>
              <a:t>(DOH</a:t>
            </a:r>
            <a:r>
              <a:rPr sz="3600" b="1" spc="-19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AO  </a:t>
            </a:r>
            <a:r>
              <a:rPr sz="3600" b="1" spc="-5" dirty="0">
                <a:latin typeface="Arial"/>
                <a:cs typeface="Arial"/>
              </a:rPr>
              <a:t>2020-0015)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0242" y="2973704"/>
            <a:ext cx="1406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262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  acc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73082" y="2973704"/>
            <a:ext cx="1663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Evi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sed  decision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25714" y="4115816"/>
            <a:ext cx="172656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705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Socio-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economic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equity  and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rights-based</a:t>
            </a:r>
            <a:endParaRPr sz="1800">
              <a:latin typeface="Arial"/>
              <a:cs typeface="Arial"/>
            </a:endParaRPr>
          </a:p>
          <a:p>
            <a:pPr marL="38735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347695" y="2194406"/>
            <a:ext cx="2778760" cy="4020185"/>
            <a:chOff x="7347695" y="2194406"/>
            <a:chExt cx="2778760" cy="4020185"/>
          </a:xfrm>
        </p:grpSpPr>
        <p:sp>
          <p:nvSpPr>
            <p:cNvPr id="14" name="object 14"/>
            <p:cNvSpPr/>
            <p:nvPr/>
          </p:nvSpPr>
          <p:spPr>
            <a:xfrm>
              <a:off x="7564013" y="2625464"/>
              <a:ext cx="355505" cy="2691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47686" y="2265768"/>
              <a:ext cx="2086610" cy="3949065"/>
            </a:xfrm>
            <a:custGeom>
              <a:avLst/>
              <a:gdLst/>
              <a:ahLst/>
              <a:cxnLst/>
              <a:rect l="l" t="t" r="r" b="b"/>
              <a:pathLst>
                <a:path w="2086609" h="3949065">
                  <a:moveTo>
                    <a:pt x="248627" y="83032"/>
                  </a:moveTo>
                  <a:lnTo>
                    <a:pt x="248196" y="73469"/>
                  </a:lnTo>
                  <a:lnTo>
                    <a:pt x="244043" y="64833"/>
                  </a:lnTo>
                  <a:lnTo>
                    <a:pt x="236385" y="58521"/>
                  </a:lnTo>
                  <a:lnTo>
                    <a:pt x="141833" y="0"/>
                  </a:lnTo>
                  <a:lnTo>
                    <a:pt x="0" y="234099"/>
                  </a:lnTo>
                  <a:lnTo>
                    <a:pt x="95796" y="292620"/>
                  </a:lnTo>
                  <a:lnTo>
                    <a:pt x="104889" y="296164"/>
                  </a:lnTo>
                  <a:lnTo>
                    <a:pt x="114452" y="295732"/>
                  </a:lnTo>
                  <a:lnTo>
                    <a:pt x="123088" y="291566"/>
                  </a:lnTo>
                  <a:lnTo>
                    <a:pt x="129387" y="283895"/>
                  </a:lnTo>
                  <a:lnTo>
                    <a:pt x="245084" y="92138"/>
                  </a:lnTo>
                  <a:lnTo>
                    <a:pt x="248627" y="83032"/>
                  </a:lnTo>
                  <a:close/>
                </a:path>
                <a:path w="2086609" h="3949065">
                  <a:moveTo>
                    <a:pt x="819873" y="430834"/>
                  </a:moveTo>
                  <a:lnTo>
                    <a:pt x="794575" y="387248"/>
                  </a:lnTo>
                  <a:lnTo>
                    <a:pt x="735063" y="336194"/>
                  </a:lnTo>
                  <a:lnTo>
                    <a:pt x="605878" y="225374"/>
                  </a:lnTo>
                  <a:lnTo>
                    <a:pt x="592201" y="212928"/>
                  </a:lnTo>
                  <a:lnTo>
                    <a:pt x="506349" y="311289"/>
                  </a:lnTo>
                  <a:lnTo>
                    <a:pt x="471017" y="333883"/>
                  </a:lnTo>
                  <a:lnTo>
                    <a:pt x="456590" y="336194"/>
                  </a:lnTo>
                  <a:lnTo>
                    <a:pt x="450367" y="336194"/>
                  </a:lnTo>
                  <a:lnTo>
                    <a:pt x="436664" y="335026"/>
                  </a:lnTo>
                  <a:lnTo>
                    <a:pt x="423773" y="331533"/>
                  </a:lnTo>
                  <a:lnTo>
                    <a:pt x="423151" y="331216"/>
                  </a:lnTo>
                  <a:lnTo>
                    <a:pt x="412051" y="325691"/>
                  </a:lnTo>
                  <a:lnTo>
                    <a:pt x="401853" y="317525"/>
                  </a:lnTo>
                  <a:lnTo>
                    <a:pt x="383882" y="293801"/>
                  </a:lnTo>
                  <a:lnTo>
                    <a:pt x="376656" y="266001"/>
                  </a:lnTo>
                  <a:lnTo>
                    <a:pt x="380149" y="237502"/>
                  </a:lnTo>
                  <a:lnTo>
                    <a:pt x="394385" y="211683"/>
                  </a:lnTo>
                  <a:lnTo>
                    <a:pt x="464553" y="130746"/>
                  </a:lnTo>
                  <a:lnTo>
                    <a:pt x="467791" y="127012"/>
                  </a:lnTo>
                  <a:lnTo>
                    <a:pt x="422046" y="126771"/>
                  </a:lnTo>
                  <a:lnTo>
                    <a:pt x="371525" y="130746"/>
                  </a:lnTo>
                  <a:lnTo>
                    <a:pt x="317500" y="129108"/>
                  </a:lnTo>
                  <a:lnTo>
                    <a:pt x="261264" y="112064"/>
                  </a:lnTo>
                  <a:lnTo>
                    <a:pt x="153022" y="291376"/>
                  </a:lnTo>
                  <a:lnTo>
                    <a:pt x="237629" y="389737"/>
                  </a:lnTo>
                  <a:lnTo>
                    <a:pt x="269976" y="352386"/>
                  </a:lnTo>
                  <a:lnTo>
                    <a:pt x="279463" y="343306"/>
                  </a:lnTo>
                  <a:lnTo>
                    <a:pt x="290817" y="336664"/>
                  </a:lnTo>
                  <a:lnTo>
                    <a:pt x="303568" y="332600"/>
                  </a:lnTo>
                  <a:lnTo>
                    <a:pt x="317246" y="331216"/>
                  </a:lnTo>
                  <a:lnTo>
                    <a:pt x="328383" y="332155"/>
                  </a:lnTo>
                  <a:lnTo>
                    <a:pt x="367207" y="355447"/>
                  </a:lnTo>
                  <a:lnTo>
                    <a:pt x="379450" y="390982"/>
                  </a:lnTo>
                  <a:lnTo>
                    <a:pt x="385673" y="388493"/>
                  </a:lnTo>
                  <a:lnTo>
                    <a:pt x="393141" y="387248"/>
                  </a:lnTo>
                  <a:lnTo>
                    <a:pt x="400608" y="387248"/>
                  </a:lnTo>
                  <a:lnTo>
                    <a:pt x="441655" y="402196"/>
                  </a:lnTo>
                  <a:lnTo>
                    <a:pt x="461429" y="435457"/>
                  </a:lnTo>
                  <a:lnTo>
                    <a:pt x="462813" y="448271"/>
                  </a:lnTo>
                  <a:lnTo>
                    <a:pt x="467791" y="447014"/>
                  </a:lnTo>
                  <a:lnTo>
                    <a:pt x="474002" y="445770"/>
                  </a:lnTo>
                  <a:lnTo>
                    <a:pt x="478980" y="445770"/>
                  </a:lnTo>
                  <a:lnTo>
                    <a:pt x="516305" y="459473"/>
                  </a:lnTo>
                  <a:lnTo>
                    <a:pt x="534974" y="498068"/>
                  </a:lnTo>
                  <a:lnTo>
                    <a:pt x="538695" y="496824"/>
                  </a:lnTo>
                  <a:lnTo>
                    <a:pt x="543674" y="495579"/>
                  </a:lnTo>
                  <a:lnTo>
                    <a:pt x="548652" y="495579"/>
                  </a:lnTo>
                  <a:lnTo>
                    <a:pt x="587743" y="515213"/>
                  </a:lnTo>
                  <a:lnTo>
                    <a:pt x="598424" y="541655"/>
                  </a:lnTo>
                  <a:lnTo>
                    <a:pt x="598220" y="551675"/>
                  </a:lnTo>
                  <a:lnTo>
                    <a:pt x="595934" y="561111"/>
                  </a:lnTo>
                  <a:lnTo>
                    <a:pt x="591769" y="569849"/>
                  </a:lnTo>
                  <a:lnTo>
                    <a:pt x="585978" y="577761"/>
                  </a:lnTo>
                  <a:lnTo>
                    <a:pt x="543674" y="626325"/>
                  </a:lnTo>
                  <a:lnTo>
                    <a:pt x="561098" y="640029"/>
                  </a:lnTo>
                  <a:lnTo>
                    <a:pt x="567855" y="643470"/>
                  </a:lnTo>
                  <a:lnTo>
                    <a:pt x="575094" y="646099"/>
                  </a:lnTo>
                  <a:lnTo>
                    <a:pt x="582790" y="647547"/>
                  </a:lnTo>
                  <a:lnTo>
                    <a:pt x="590956" y="647496"/>
                  </a:lnTo>
                  <a:lnTo>
                    <a:pt x="609854" y="641934"/>
                  </a:lnTo>
                  <a:lnTo>
                    <a:pt x="624547" y="630059"/>
                  </a:lnTo>
                  <a:lnTo>
                    <a:pt x="633641" y="613524"/>
                  </a:lnTo>
                  <a:lnTo>
                    <a:pt x="635736" y="593953"/>
                  </a:lnTo>
                  <a:lnTo>
                    <a:pt x="635736" y="592709"/>
                  </a:lnTo>
                  <a:lnTo>
                    <a:pt x="639470" y="593953"/>
                  </a:lnTo>
                  <a:lnTo>
                    <a:pt x="648182" y="593953"/>
                  </a:lnTo>
                  <a:lnTo>
                    <a:pt x="652411" y="592709"/>
                  </a:lnTo>
                  <a:lnTo>
                    <a:pt x="667080" y="588391"/>
                  </a:lnTo>
                  <a:lnTo>
                    <a:pt x="681774" y="576516"/>
                  </a:lnTo>
                  <a:lnTo>
                    <a:pt x="690867" y="559981"/>
                  </a:lnTo>
                  <a:lnTo>
                    <a:pt x="692975" y="540410"/>
                  </a:lnTo>
                  <a:lnTo>
                    <a:pt x="692975" y="539165"/>
                  </a:lnTo>
                  <a:lnTo>
                    <a:pt x="696709" y="540410"/>
                  </a:lnTo>
                  <a:lnTo>
                    <a:pt x="705408" y="540410"/>
                  </a:lnTo>
                  <a:lnTo>
                    <a:pt x="709637" y="539165"/>
                  </a:lnTo>
                  <a:lnTo>
                    <a:pt x="724306" y="534847"/>
                  </a:lnTo>
                  <a:lnTo>
                    <a:pt x="739000" y="522973"/>
                  </a:lnTo>
                  <a:lnTo>
                    <a:pt x="748106" y="506437"/>
                  </a:lnTo>
                  <a:lnTo>
                    <a:pt x="749261" y="495579"/>
                  </a:lnTo>
                  <a:lnTo>
                    <a:pt x="750176" y="487133"/>
                  </a:lnTo>
                  <a:lnTo>
                    <a:pt x="750201" y="484378"/>
                  </a:lnTo>
                  <a:lnTo>
                    <a:pt x="748969" y="481926"/>
                  </a:lnTo>
                  <a:lnTo>
                    <a:pt x="748957" y="479399"/>
                  </a:lnTo>
                  <a:lnTo>
                    <a:pt x="754786" y="481926"/>
                  </a:lnTo>
                  <a:lnTo>
                    <a:pt x="761085" y="483755"/>
                  </a:lnTo>
                  <a:lnTo>
                    <a:pt x="767854" y="484644"/>
                  </a:lnTo>
                  <a:lnTo>
                    <a:pt x="775081" y="484378"/>
                  </a:lnTo>
                  <a:lnTo>
                    <a:pt x="817765" y="450405"/>
                  </a:lnTo>
                  <a:lnTo>
                    <a:pt x="818273" y="445770"/>
                  </a:lnTo>
                  <a:lnTo>
                    <a:pt x="819873" y="430834"/>
                  </a:lnTo>
                  <a:close/>
                </a:path>
                <a:path w="2086609" h="3949065">
                  <a:moveTo>
                    <a:pt x="925626" y="290131"/>
                  </a:moveTo>
                  <a:lnTo>
                    <a:pt x="856386" y="176822"/>
                  </a:lnTo>
                  <a:lnTo>
                    <a:pt x="829360" y="132588"/>
                  </a:lnTo>
                  <a:lnTo>
                    <a:pt x="819873" y="117043"/>
                  </a:lnTo>
                  <a:lnTo>
                    <a:pt x="761047" y="131394"/>
                  </a:lnTo>
                  <a:lnTo>
                    <a:pt x="707301" y="132588"/>
                  </a:lnTo>
                  <a:lnTo>
                    <a:pt x="656844" y="125120"/>
                  </a:lnTo>
                  <a:lnTo>
                    <a:pt x="558609" y="102108"/>
                  </a:lnTo>
                  <a:lnTo>
                    <a:pt x="557364" y="102108"/>
                  </a:lnTo>
                  <a:lnTo>
                    <a:pt x="552386" y="100863"/>
                  </a:lnTo>
                  <a:lnTo>
                    <a:pt x="541058" y="101117"/>
                  </a:lnTo>
                  <a:lnTo>
                    <a:pt x="529831" y="103822"/>
                  </a:lnTo>
                  <a:lnTo>
                    <a:pt x="411797" y="229108"/>
                  </a:lnTo>
                  <a:lnTo>
                    <a:pt x="399364" y="265379"/>
                  </a:lnTo>
                  <a:lnTo>
                    <a:pt x="404456" y="283565"/>
                  </a:lnTo>
                  <a:lnTo>
                    <a:pt x="434505" y="308800"/>
                  </a:lnTo>
                  <a:lnTo>
                    <a:pt x="454101" y="311289"/>
                  </a:lnTo>
                  <a:lnTo>
                    <a:pt x="463372" y="309626"/>
                  </a:lnTo>
                  <a:lnTo>
                    <a:pt x="472300" y="306311"/>
                  </a:lnTo>
                  <a:lnTo>
                    <a:pt x="480517" y="301142"/>
                  </a:lnTo>
                  <a:lnTo>
                    <a:pt x="487692" y="293865"/>
                  </a:lnTo>
                  <a:lnTo>
                    <a:pt x="589711" y="176822"/>
                  </a:lnTo>
                  <a:lnTo>
                    <a:pt x="822363" y="377291"/>
                  </a:lnTo>
                  <a:lnTo>
                    <a:pt x="831062" y="386003"/>
                  </a:lnTo>
                  <a:lnTo>
                    <a:pt x="836041" y="393484"/>
                  </a:lnTo>
                  <a:lnTo>
                    <a:pt x="925626" y="290131"/>
                  </a:lnTo>
                  <a:close/>
                </a:path>
                <a:path w="2086609" h="3949065">
                  <a:moveTo>
                    <a:pt x="1079906" y="234099"/>
                  </a:moveTo>
                  <a:lnTo>
                    <a:pt x="939304" y="0"/>
                  </a:lnTo>
                  <a:lnTo>
                    <a:pt x="843508" y="58521"/>
                  </a:lnTo>
                  <a:lnTo>
                    <a:pt x="835850" y="64833"/>
                  </a:lnTo>
                  <a:lnTo>
                    <a:pt x="831684" y="73469"/>
                  </a:lnTo>
                  <a:lnTo>
                    <a:pt x="831265" y="83032"/>
                  </a:lnTo>
                  <a:lnTo>
                    <a:pt x="834796" y="92138"/>
                  </a:lnTo>
                  <a:lnTo>
                    <a:pt x="950506" y="283895"/>
                  </a:lnTo>
                  <a:lnTo>
                    <a:pt x="956805" y="291566"/>
                  </a:lnTo>
                  <a:lnTo>
                    <a:pt x="965441" y="295732"/>
                  </a:lnTo>
                  <a:lnTo>
                    <a:pt x="975017" y="296164"/>
                  </a:lnTo>
                  <a:lnTo>
                    <a:pt x="984110" y="292620"/>
                  </a:lnTo>
                  <a:lnTo>
                    <a:pt x="1079906" y="234099"/>
                  </a:lnTo>
                  <a:close/>
                </a:path>
                <a:path w="2086609" h="3949065">
                  <a:moveTo>
                    <a:pt x="1451013" y="3596894"/>
                  </a:moveTo>
                  <a:lnTo>
                    <a:pt x="1178788" y="3596894"/>
                  </a:lnTo>
                  <a:lnTo>
                    <a:pt x="1189520" y="3623348"/>
                  </a:lnTo>
                  <a:lnTo>
                    <a:pt x="1218768" y="3645001"/>
                  </a:lnTo>
                  <a:lnTo>
                    <a:pt x="1262049" y="3659644"/>
                  </a:lnTo>
                  <a:lnTo>
                    <a:pt x="1314894" y="3665016"/>
                  </a:lnTo>
                  <a:lnTo>
                    <a:pt x="1367739" y="3659644"/>
                  </a:lnTo>
                  <a:lnTo>
                    <a:pt x="1411020" y="3645001"/>
                  </a:lnTo>
                  <a:lnTo>
                    <a:pt x="1440268" y="3623348"/>
                  </a:lnTo>
                  <a:lnTo>
                    <a:pt x="1451013" y="3596894"/>
                  </a:lnTo>
                  <a:close/>
                </a:path>
                <a:path w="2086609" h="3949065">
                  <a:moveTo>
                    <a:pt x="2052180" y="3562845"/>
                  </a:moveTo>
                  <a:lnTo>
                    <a:pt x="1987067" y="3304006"/>
                  </a:lnTo>
                  <a:lnTo>
                    <a:pt x="1969363" y="3233623"/>
                  </a:lnTo>
                  <a:lnTo>
                    <a:pt x="1984108" y="3233623"/>
                  </a:lnTo>
                  <a:lnTo>
                    <a:pt x="1997557" y="3231019"/>
                  </a:lnTo>
                  <a:lnTo>
                    <a:pt x="2008352" y="3223831"/>
                  </a:lnTo>
                  <a:lnTo>
                    <a:pt x="2009394" y="3222269"/>
                  </a:lnTo>
                  <a:lnTo>
                    <a:pt x="2015528" y="3213023"/>
                  </a:lnTo>
                  <a:lnTo>
                    <a:pt x="2018144" y="3199561"/>
                  </a:lnTo>
                  <a:lnTo>
                    <a:pt x="2015528" y="3186099"/>
                  </a:lnTo>
                  <a:lnTo>
                    <a:pt x="2009394" y="3176867"/>
                  </a:lnTo>
                  <a:lnTo>
                    <a:pt x="2008352" y="3175304"/>
                  </a:lnTo>
                  <a:lnTo>
                    <a:pt x="1997557" y="3168116"/>
                  </a:lnTo>
                  <a:lnTo>
                    <a:pt x="1984108" y="3165513"/>
                  </a:lnTo>
                  <a:lnTo>
                    <a:pt x="1691474" y="3165513"/>
                  </a:lnTo>
                  <a:lnTo>
                    <a:pt x="1686610" y="3158096"/>
                  </a:lnTo>
                  <a:lnTo>
                    <a:pt x="1680692" y="3151314"/>
                  </a:lnTo>
                  <a:lnTo>
                    <a:pt x="1673923" y="3145396"/>
                  </a:lnTo>
                  <a:lnTo>
                    <a:pt x="1666519" y="3140532"/>
                  </a:lnTo>
                  <a:lnTo>
                    <a:pt x="1666519" y="3074670"/>
                  </a:lnTo>
                  <a:lnTo>
                    <a:pt x="1663915" y="3061208"/>
                  </a:lnTo>
                  <a:lnTo>
                    <a:pt x="1656727" y="3050400"/>
                  </a:lnTo>
                  <a:lnTo>
                    <a:pt x="1655178" y="3049371"/>
                  </a:lnTo>
                  <a:lnTo>
                    <a:pt x="1655178" y="3199561"/>
                  </a:lnTo>
                  <a:lnTo>
                    <a:pt x="1653387" y="3208388"/>
                  </a:lnTo>
                  <a:lnTo>
                    <a:pt x="1648510" y="3215602"/>
                  </a:lnTo>
                  <a:lnTo>
                    <a:pt x="1641297" y="3220478"/>
                  </a:lnTo>
                  <a:lnTo>
                    <a:pt x="1632483" y="3222269"/>
                  </a:lnTo>
                  <a:lnTo>
                    <a:pt x="1623682" y="3220478"/>
                  </a:lnTo>
                  <a:lnTo>
                    <a:pt x="1616468" y="3215602"/>
                  </a:lnTo>
                  <a:lnTo>
                    <a:pt x="1611591" y="3208388"/>
                  </a:lnTo>
                  <a:lnTo>
                    <a:pt x="1609801" y="3199561"/>
                  </a:lnTo>
                  <a:lnTo>
                    <a:pt x="1611591" y="3190748"/>
                  </a:lnTo>
                  <a:lnTo>
                    <a:pt x="1616468" y="3183534"/>
                  </a:lnTo>
                  <a:lnTo>
                    <a:pt x="1623682" y="3178657"/>
                  </a:lnTo>
                  <a:lnTo>
                    <a:pt x="1632483" y="3176867"/>
                  </a:lnTo>
                  <a:lnTo>
                    <a:pt x="1641297" y="3178657"/>
                  </a:lnTo>
                  <a:lnTo>
                    <a:pt x="1648510" y="3183534"/>
                  </a:lnTo>
                  <a:lnTo>
                    <a:pt x="1653387" y="3190748"/>
                  </a:lnTo>
                  <a:lnTo>
                    <a:pt x="1655178" y="3199561"/>
                  </a:lnTo>
                  <a:lnTo>
                    <a:pt x="1655178" y="3049371"/>
                  </a:lnTo>
                  <a:lnTo>
                    <a:pt x="1645945" y="3043224"/>
                  </a:lnTo>
                  <a:lnTo>
                    <a:pt x="1632483" y="3040608"/>
                  </a:lnTo>
                  <a:lnTo>
                    <a:pt x="1619034" y="3043224"/>
                  </a:lnTo>
                  <a:lnTo>
                    <a:pt x="1608239" y="3050400"/>
                  </a:lnTo>
                  <a:lnTo>
                    <a:pt x="1601063" y="3061208"/>
                  </a:lnTo>
                  <a:lnTo>
                    <a:pt x="1598460" y="3074670"/>
                  </a:lnTo>
                  <a:lnTo>
                    <a:pt x="1598460" y="3140532"/>
                  </a:lnTo>
                  <a:lnTo>
                    <a:pt x="1591056" y="3145396"/>
                  </a:lnTo>
                  <a:lnTo>
                    <a:pt x="1584286" y="3151314"/>
                  </a:lnTo>
                  <a:lnTo>
                    <a:pt x="1578368" y="3158096"/>
                  </a:lnTo>
                  <a:lnTo>
                    <a:pt x="1573504" y="3165513"/>
                  </a:lnTo>
                  <a:lnTo>
                    <a:pt x="1280871" y="3165513"/>
                  </a:lnTo>
                  <a:lnTo>
                    <a:pt x="1267409" y="3168116"/>
                  </a:lnTo>
                  <a:lnTo>
                    <a:pt x="1256626" y="3175304"/>
                  </a:lnTo>
                  <a:lnTo>
                    <a:pt x="1249438" y="3186099"/>
                  </a:lnTo>
                  <a:lnTo>
                    <a:pt x="1246835" y="3199561"/>
                  </a:lnTo>
                  <a:lnTo>
                    <a:pt x="1248854" y="3211093"/>
                  </a:lnTo>
                  <a:lnTo>
                    <a:pt x="1254493" y="3221139"/>
                  </a:lnTo>
                  <a:lnTo>
                    <a:pt x="1263103" y="3228619"/>
                  </a:lnTo>
                  <a:lnTo>
                    <a:pt x="1274064" y="3232493"/>
                  </a:lnTo>
                  <a:lnTo>
                    <a:pt x="1209408" y="3562845"/>
                  </a:lnTo>
                  <a:lnTo>
                    <a:pt x="1255915" y="3562845"/>
                  </a:lnTo>
                  <a:lnTo>
                    <a:pt x="1305826" y="3304006"/>
                  </a:lnTo>
                  <a:lnTo>
                    <a:pt x="1370469" y="3562845"/>
                  </a:lnTo>
                  <a:lnTo>
                    <a:pt x="1416977" y="3562845"/>
                  </a:lnTo>
                  <a:lnTo>
                    <a:pt x="1351876" y="3304006"/>
                  </a:lnTo>
                  <a:lnTo>
                    <a:pt x="1334173" y="3233623"/>
                  </a:lnTo>
                  <a:lnTo>
                    <a:pt x="1572374" y="3233623"/>
                  </a:lnTo>
                  <a:lnTo>
                    <a:pt x="1577225" y="3241040"/>
                  </a:lnTo>
                  <a:lnTo>
                    <a:pt x="1583143" y="3247809"/>
                  </a:lnTo>
                  <a:lnTo>
                    <a:pt x="1589913" y="3253740"/>
                  </a:lnTo>
                  <a:lnTo>
                    <a:pt x="1597329" y="3258604"/>
                  </a:lnTo>
                  <a:lnTo>
                    <a:pt x="1597329" y="3835298"/>
                  </a:lnTo>
                  <a:lnTo>
                    <a:pt x="1517929" y="3835298"/>
                  </a:lnTo>
                  <a:lnTo>
                    <a:pt x="1509115" y="3837089"/>
                  </a:lnTo>
                  <a:lnTo>
                    <a:pt x="1501902" y="3841966"/>
                  </a:lnTo>
                  <a:lnTo>
                    <a:pt x="1497037" y="3849192"/>
                  </a:lnTo>
                  <a:lnTo>
                    <a:pt x="1495247" y="3858006"/>
                  </a:lnTo>
                  <a:lnTo>
                    <a:pt x="1495247" y="3880713"/>
                  </a:lnTo>
                  <a:lnTo>
                    <a:pt x="1360271" y="3880713"/>
                  </a:lnTo>
                  <a:lnTo>
                    <a:pt x="1360271" y="3948823"/>
                  </a:lnTo>
                  <a:lnTo>
                    <a:pt x="1904707" y="3948823"/>
                  </a:lnTo>
                  <a:lnTo>
                    <a:pt x="1904707" y="3880713"/>
                  </a:lnTo>
                  <a:lnTo>
                    <a:pt x="1768602" y="3880713"/>
                  </a:lnTo>
                  <a:lnTo>
                    <a:pt x="1768602" y="3858006"/>
                  </a:lnTo>
                  <a:lnTo>
                    <a:pt x="1766811" y="3849192"/>
                  </a:lnTo>
                  <a:lnTo>
                    <a:pt x="1761934" y="3841966"/>
                  </a:lnTo>
                  <a:lnTo>
                    <a:pt x="1754720" y="3837089"/>
                  </a:lnTo>
                  <a:lnTo>
                    <a:pt x="1745919" y="3835298"/>
                  </a:lnTo>
                  <a:lnTo>
                    <a:pt x="1666519" y="3835298"/>
                  </a:lnTo>
                  <a:lnTo>
                    <a:pt x="1666519" y="3258604"/>
                  </a:lnTo>
                  <a:lnTo>
                    <a:pt x="1673923" y="3253740"/>
                  </a:lnTo>
                  <a:lnTo>
                    <a:pt x="1680692" y="3247809"/>
                  </a:lnTo>
                  <a:lnTo>
                    <a:pt x="1686610" y="3241040"/>
                  </a:lnTo>
                  <a:lnTo>
                    <a:pt x="1691474" y="3233623"/>
                  </a:lnTo>
                  <a:lnTo>
                    <a:pt x="1909254" y="3233623"/>
                  </a:lnTo>
                  <a:lnTo>
                    <a:pt x="1845729" y="3562845"/>
                  </a:lnTo>
                  <a:lnTo>
                    <a:pt x="1892236" y="3562845"/>
                  </a:lnTo>
                  <a:lnTo>
                    <a:pt x="1942147" y="3304006"/>
                  </a:lnTo>
                  <a:lnTo>
                    <a:pt x="2005660" y="3562845"/>
                  </a:lnTo>
                  <a:lnTo>
                    <a:pt x="2052180" y="3562845"/>
                  </a:lnTo>
                  <a:close/>
                </a:path>
                <a:path w="2086609" h="3949065">
                  <a:moveTo>
                    <a:pt x="2086216" y="3596894"/>
                  </a:moveTo>
                  <a:lnTo>
                    <a:pt x="1813966" y="3596894"/>
                  </a:lnTo>
                  <a:lnTo>
                    <a:pt x="1824710" y="3623348"/>
                  </a:lnTo>
                  <a:lnTo>
                    <a:pt x="1853958" y="3645001"/>
                  </a:lnTo>
                  <a:lnTo>
                    <a:pt x="1897227" y="3659644"/>
                  </a:lnTo>
                  <a:lnTo>
                    <a:pt x="1950085" y="3665016"/>
                  </a:lnTo>
                  <a:lnTo>
                    <a:pt x="2002942" y="3659644"/>
                  </a:lnTo>
                  <a:lnTo>
                    <a:pt x="2046224" y="3645001"/>
                  </a:lnTo>
                  <a:lnTo>
                    <a:pt x="2075472" y="3623348"/>
                  </a:lnTo>
                  <a:lnTo>
                    <a:pt x="2086216" y="35968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93049" y="2451202"/>
              <a:ext cx="105336" cy="1054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64965" y="2194406"/>
              <a:ext cx="226695" cy="227329"/>
            </a:xfrm>
            <a:custGeom>
              <a:avLst/>
              <a:gdLst/>
              <a:ahLst/>
              <a:cxnLst/>
              <a:rect l="l" t="t" r="r" b="b"/>
              <a:pathLst>
                <a:path w="226695" h="227330">
                  <a:moveTo>
                    <a:pt x="226609" y="0"/>
                  </a:moveTo>
                  <a:lnTo>
                    <a:pt x="0" y="0"/>
                  </a:lnTo>
                  <a:lnTo>
                    <a:pt x="0" y="227166"/>
                  </a:lnTo>
                  <a:lnTo>
                    <a:pt x="215771" y="227166"/>
                  </a:lnTo>
                  <a:lnTo>
                    <a:pt x="207668" y="208335"/>
                  </a:lnTo>
                  <a:lnTo>
                    <a:pt x="201814" y="188754"/>
                  </a:lnTo>
                  <a:lnTo>
                    <a:pt x="198259" y="168627"/>
                  </a:lnTo>
                  <a:lnTo>
                    <a:pt x="197051" y="148158"/>
                  </a:lnTo>
                  <a:lnTo>
                    <a:pt x="198946" y="122198"/>
                  </a:lnTo>
                  <a:lnTo>
                    <a:pt x="204585" y="96933"/>
                  </a:lnTo>
                  <a:lnTo>
                    <a:pt x="213847" y="72767"/>
                  </a:lnTo>
                  <a:lnTo>
                    <a:pt x="215885" y="69149"/>
                  </a:lnTo>
                  <a:lnTo>
                    <a:pt x="29557" y="69149"/>
                  </a:lnTo>
                  <a:lnTo>
                    <a:pt x="29557" y="29644"/>
                  </a:lnTo>
                  <a:lnTo>
                    <a:pt x="226609" y="29644"/>
                  </a:lnTo>
                  <a:lnTo>
                    <a:pt x="226609" y="0"/>
                  </a:lnTo>
                  <a:close/>
                </a:path>
                <a:path w="226695" h="227330">
                  <a:moveTo>
                    <a:pt x="226609" y="29644"/>
                  </a:moveTo>
                  <a:lnTo>
                    <a:pt x="68968" y="29644"/>
                  </a:lnTo>
                  <a:lnTo>
                    <a:pt x="68968" y="69149"/>
                  </a:lnTo>
                  <a:lnTo>
                    <a:pt x="215885" y="69149"/>
                  </a:lnTo>
                  <a:lnTo>
                    <a:pt x="226609" y="50104"/>
                  </a:lnTo>
                  <a:lnTo>
                    <a:pt x="226609" y="296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36882" y="2451201"/>
              <a:ext cx="226609" cy="2271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408799" y="2707980"/>
              <a:ext cx="226609" cy="2271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91575" y="2194407"/>
              <a:ext cx="234950" cy="235585"/>
            </a:xfrm>
            <a:custGeom>
              <a:avLst/>
              <a:gdLst/>
              <a:ahLst/>
              <a:cxnLst/>
              <a:rect l="l" t="t" r="r" b="b"/>
              <a:pathLst>
                <a:path w="234950" h="235585">
                  <a:moveTo>
                    <a:pt x="147788" y="0"/>
                  </a:moveTo>
                  <a:lnTo>
                    <a:pt x="101076" y="7553"/>
                  </a:lnTo>
                  <a:lnTo>
                    <a:pt x="60506" y="28586"/>
                  </a:lnTo>
                  <a:lnTo>
                    <a:pt x="28514" y="60658"/>
                  </a:lnTo>
                  <a:lnTo>
                    <a:pt x="7534" y="101329"/>
                  </a:lnTo>
                  <a:lnTo>
                    <a:pt x="0" y="148157"/>
                  </a:lnTo>
                  <a:lnTo>
                    <a:pt x="7534" y="194981"/>
                  </a:lnTo>
                  <a:lnTo>
                    <a:pt x="28313" y="235258"/>
                  </a:lnTo>
                  <a:lnTo>
                    <a:pt x="81659" y="181829"/>
                  </a:lnTo>
                  <a:lnTo>
                    <a:pt x="48663" y="148758"/>
                  </a:lnTo>
                  <a:lnTo>
                    <a:pt x="69575" y="127796"/>
                  </a:lnTo>
                  <a:lnTo>
                    <a:pt x="135608" y="127796"/>
                  </a:lnTo>
                  <a:lnTo>
                    <a:pt x="234805" y="28446"/>
                  </a:lnTo>
                  <a:lnTo>
                    <a:pt x="194502" y="7553"/>
                  </a:lnTo>
                  <a:lnTo>
                    <a:pt x="147788" y="0"/>
                  </a:lnTo>
                  <a:close/>
                </a:path>
                <a:path w="234950" h="235585">
                  <a:moveTo>
                    <a:pt x="135608" y="127796"/>
                  </a:moveTo>
                  <a:lnTo>
                    <a:pt x="69575" y="127796"/>
                  </a:lnTo>
                  <a:lnTo>
                    <a:pt x="102572" y="160883"/>
                  </a:lnTo>
                  <a:lnTo>
                    <a:pt x="135608" y="127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867133" y="6603932"/>
            <a:ext cx="171450" cy="20510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Bookman Uralic"/>
                <a:cs typeface="Bookman Uralic"/>
              </a:rPr>
              <a:pPr marL="38100">
                <a:lnSpc>
                  <a:spcPct val="100000"/>
                </a:lnSpc>
                <a:spcBef>
                  <a:spcPts val="30"/>
                </a:spcBef>
              </a:pPr>
              <a:t>4</a:t>
            </a:fld>
            <a:endParaRPr sz="1200">
              <a:latin typeface="Bookman Uralic"/>
              <a:cs typeface="Bookman Ural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-10" dirty="0" smtClean="0"/>
              <a:t>Screening and</a:t>
            </a:r>
            <a:r>
              <a:rPr lang="en-US" spc="-35" dirty="0" smtClean="0"/>
              <a:t> </a:t>
            </a:r>
            <a:r>
              <a:rPr lang="en-US" spc="-10" dirty="0" smtClean="0"/>
              <a:t>Testing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359" y="1765876"/>
            <a:ext cx="11247755" cy="3600986"/>
          </a:xfrm>
        </p:spPr>
        <p:txBody>
          <a:bodyPr/>
          <a:lstStyle/>
          <a:p>
            <a:pPr marL="735330" marR="5080" lvl="1" indent="-34290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734695" algn="l"/>
                <a:tab pos="735965" algn="l"/>
              </a:tabLst>
            </a:pPr>
            <a:r>
              <a:rPr lang="en-US" sz="2400" dirty="0" smtClean="0">
                <a:latin typeface="Arial"/>
                <a:cs typeface="Arial"/>
              </a:rPr>
              <a:t>learners, teachers and personnel who develop symptoms during the period when</a:t>
            </a:r>
            <a:r>
              <a:rPr lang="en-US" sz="2400" spc="-19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face-to-face  classes is already being held, or when teachers and personnel are already reporting  physically in school or workplace, and</a:t>
            </a:r>
            <a:r>
              <a:rPr lang="en-US" sz="2400" dirty="0" smtClean="0">
                <a:latin typeface="Arial"/>
                <a:cs typeface="Arial"/>
              </a:rPr>
              <a:t>:</a:t>
            </a:r>
          </a:p>
          <a:p>
            <a:pPr marL="735330" marR="5080" lvl="1" indent="-34290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734695" algn="l"/>
                <a:tab pos="735965" algn="l"/>
              </a:tabLst>
            </a:pP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(1) who have history of travel to a place (local or  foreign) assessed as having community transmission of COVID-19 in </a:t>
            </a:r>
            <a:r>
              <a:rPr lang="en-US" sz="2400" spc="-5" dirty="0" smtClean="0">
                <a:latin typeface="Arial"/>
                <a:cs typeface="Arial"/>
              </a:rPr>
              <a:t>the </a:t>
            </a:r>
            <a:r>
              <a:rPr lang="en-US" sz="2400" dirty="0" smtClean="0">
                <a:latin typeface="Arial"/>
                <a:cs typeface="Arial"/>
              </a:rPr>
              <a:t>last 14 days prior to  onset of symptoms; </a:t>
            </a:r>
            <a:r>
              <a:rPr lang="en-US" sz="2400" dirty="0" smtClean="0">
                <a:latin typeface="Arial"/>
                <a:cs typeface="Arial"/>
              </a:rPr>
              <a:t>or</a:t>
            </a:r>
          </a:p>
          <a:p>
            <a:pPr marL="735330" marR="5080" lvl="1" indent="-34290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734695" algn="l"/>
                <a:tab pos="735965" algn="l"/>
              </a:tabLst>
            </a:pP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(2) have history of contact with a confirmed or probable </a:t>
            </a:r>
            <a:r>
              <a:rPr lang="en-US" sz="2400" spc="5" dirty="0" smtClean="0">
                <a:latin typeface="Arial"/>
                <a:cs typeface="Arial"/>
              </a:rPr>
              <a:t>COVID-19  </a:t>
            </a:r>
            <a:r>
              <a:rPr lang="en-US" sz="2400" dirty="0" smtClean="0">
                <a:latin typeface="Arial"/>
                <a:cs typeface="Arial"/>
              </a:rPr>
              <a:t>case in </a:t>
            </a:r>
            <a:r>
              <a:rPr lang="en-US" sz="2400" spc="-5" dirty="0" smtClean="0">
                <a:latin typeface="Arial"/>
                <a:cs typeface="Arial"/>
              </a:rPr>
              <a:t>the </a:t>
            </a:r>
            <a:r>
              <a:rPr lang="en-US" sz="2400" dirty="0" smtClean="0">
                <a:latin typeface="Arial"/>
                <a:cs typeface="Arial"/>
              </a:rPr>
              <a:t>last 14 days prior to onset of</a:t>
            </a:r>
            <a:r>
              <a:rPr lang="en-US" sz="2400" spc="-185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symptoms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2661" y="117093"/>
            <a:ext cx="5535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Screening and</a:t>
            </a:r>
            <a:r>
              <a:rPr spc="-35" dirty="0"/>
              <a:t> </a:t>
            </a:r>
            <a:r>
              <a:rPr spc="-10" dirty="0"/>
              <a:t>Testing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32260" cy="1818639"/>
            <a:chOff x="0" y="0"/>
            <a:chExt cx="11732260" cy="181863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01496"/>
              <a:ext cx="11247120" cy="516890"/>
            </a:xfrm>
            <a:custGeom>
              <a:avLst/>
              <a:gdLst/>
              <a:ahLst/>
              <a:cxnLst/>
              <a:rect l="l" t="t" r="r" b="b"/>
              <a:pathLst>
                <a:path w="11247120" h="516889">
                  <a:moveTo>
                    <a:pt x="11247120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247120" y="516636"/>
                  </a:lnTo>
                  <a:lnTo>
                    <a:pt x="11247120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01496"/>
            <a:ext cx="1124712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#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4024" y="1279098"/>
            <a:ext cx="1259840" cy="546735"/>
            <a:chOff x="474024" y="1279098"/>
            <a:chExt cx="1259840" cy="546735"/>
          </a:xfrm>
        </p:grpSpPr>
        <p:sp>
          <p:nvSpPr>
            <p:cNvPr id="8" name="object 8"/>
            <p:cNvSpPr/>
            <p:nvPr/>
          </p:nvSpPr>
          <p:spPr>
            <a:xfrm>
              <a:off x="474014" y="1292351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1046" y="1461622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7330" y="1279105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45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45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45"/>
                  </a:moveTo>
                  <a:lnTo>
                    <a:pt x="171945" y="303745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45"/>
                  </a:lnTo>
                  <a:close/>
                </a:path>
                <a:path w="636269" h="544194">
                  <a:moveTo>
                    <a:pt x="378282" y="303745"/>
                  </a:moveTo>
                  <a:lnTo>
                    <a:pt x="257911" y="303745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3676" y="1951101"/>
            <a:ext cx="11012170" cy="4611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34620" indent="-28702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ü"/>
              <a:tabLst>
                <a:tab pos="299085" algn="l"/>
                <a:tab pos="299720" algn="l"/>
              </a:tabLst>
            </a:pPr>
            <a:r>
              <a:rPr lang="en-US" sz="2400" dirty="0" smtClean="0">
                <a:latin typeface="Arial"/>
                <a:cs typeface="Arial"/>
              </a:rPr>
              <a:t>symptomatic assigned healthcare workers and first responders in </a:t>
            </a:r>
            <a:r>
              <a:rPr lang="en-US" sz="2400" dirty="0" err="1" smtClean="0">
                <a:latin typeface="Arial"/>
                <a:cs typeface="Arial"/>
              </a:rPr>
              <a:t>DepEd</a:t>
            </a:r>
            <a:r>
              <a:rPr lang="en-US" sz="2400" dirty="0" smtClean="0">
                <a:latin typeface="Arial"/>
                <a:cs typeface="Arial"/>
              </a:rPr>
              <a:t> with exposure to</a:t>
            </a:r>
            <a:r>
              <a:rPr lang="en-US" sz="2400" spc="-27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(</a:t>
            </a:r>
            <a:r>
              <a:rPr lang="en-US" sz="2400" dirty="0" smtClean="0">
                <a:latin typeface="Arial"/>
                <a:cs typeface="Arial"/>
              </a:rPr>
              <a:t>l</a:t>
            </a:r>
            <a:r>
              <a:rPr sz="2400" spc="-5" smtClean="0">
                <a:latin typeface="Arial"/>
                <a:cs typeface="Arial"/>
              </a:rPr>
              <a:t>earners</a:t>
            </a:r>
            <a:r>
              <a:rPr sz="2400" spc="-5" dirty="0">
                <a:latin typeface="Arial"/>
                <a:cs typeface="Arial"/>
              </a:rPr>
              <a:t>, teachers and </a:t>
            </a:r>
            <a:r>
              <a:rPr sz="2400" spc="-5">
                <a:latin typeface="Arial"/>
                <a:cs typeface="Arial"/>
              </a:rPr>
              <a:t>personnel </a:t>
            </a:r>
            <a:r>
              <a:rPr sz="2400" spc="-5" smtClean="0">
                <a:latin typeface="Arial"/>
                <a:cs typeface="Arial"/>
              </a:rPr>
              <a:t>covered while </a:t>
            </a:r>
            <a:r>
              <a:rPr sz="2400" spc="-5" dirty="0">
                <a:latin typeface="Arial"/>
                <a:cs typeface="Arial"/>
              </a:rPr>
              <a:t>no </a:t>
            </a:r>
            <a:r>
              <a:rPr sz="2400" dirty="0">
                <a:latin typeface="Arial"/>
                <a:cs typeface="Arial"/>
              </a:rPr>
              <a:t>face-to-face </a:t>
            </a:r>
            <a:r>
              <a:rPr sz="2400" spc="-5" dirty="0">
                <a:latin typeface="Arial"/>
                <a:cs typeface="Arial"/>
              </a:rPr>
              <a:t>classes are being </a:t>
            </a:r>
            <a:r>
              <a:rPr sz="2400" spc="-5">
                <a:latin typeface="Arial"/>
                <a:cs typeface="Arial"/>
              </a:rPr>
              <a:t>held</a:t>
            </a:r>
            <a:r>
              <a:rPr sz="2400" spc="-5" smtClean="0">
                <a:latin typeface="Arial"/>
                <a:cs typeface="Arial"/>
              </a:rPr>
              <a:t>,</a:t>
            </a:r>
            <a:r>
              <a:rPr lang="en-US" sz="2400" spc="-5" dirty="0" smtClean="0">
                <a:latin typeface="Arial"/>
                <a:cs typeface="Arial"/>
              </a:rPr>
              <a:t>)</a:t>
            </a:r>
            <a:r>
              <a:rPr sz="2400" spc="-5" smtClean="0">
                <a:latin typeface="Arial"/>
                <a:cs typeface="Arial"/>
              </a:rPr>
              <a:t> or</a:t>
            </a:r>
            <a:endParaRPr lang="en-US" sz="2400" spc="-5" dirty="0" smtClean="0">
              <a:latin typeface="Arial"/>
              <a:cs typeface="Arial"/>
            </a:endParaRPr>
          </a:p>
          <a:p>
            <a:pPr marL="299085" marR="134620" indent="-28702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ü"/>
              <a:tabLst>
                <a:tab pos="299085" algn="l"/>
                <a:tab pos="299720" algn="l"/>
              </a:tabLst>
            </a:pPr>
            <a:r>
              <a:rPr sz="2400" spc="-5" smtClean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while </a:t>
            </a:r>
            <a:r>
              <a:rPr sz="2400" spc="-5" smtClean="0">
                <a:latin typeface="Arial"/>
                <a:cs typeface="Arial"/>
              </a:rPr>
              <a:t>on </a:t>
            </a:r>
            <a:r>
              <a:rPr sz="2400" spc="-5" dirty="0">
                <a:latin typeface="Arial"/>
                <a:cs typeface="Arial"/>
              </a:rPr>
              <a:t>pure work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home  </a:t>
            </a:r>
            <a:r>
              <a:rPr sz="2400" dirty="0">
                <a:latin typeface="Arial"/>
                <a:cs typeface="Arial"/>
              </a:rPr>
              <a:t>arrangement, </a:t>
            </a:r>
            <a:r>
              <a:rPr sz="2400" spc="-5" dirty="0">
                <a:latin typeface="Arial"/>
                <a:cs typeface="Arial"/>
              </a:rPr>
              <a:t>shall </a:t>
            </a:r>
            <a:r>
              <a:rPr sz="2400" dirty="0">
                <a:latin typeface="Arial"/>
                <a:cs typeface="Arial"/>
              </a:rPr>
              <a:t>be referred to a </a:t>
            </a:r>
            <a:r>
              <a:rPr sz="2400" spc="-5" dirty="0">
                <a:latin typeface="Arial"/>
                <a:cs typeface="Arial"/>
              </a:rPr>
              <a:t>health facility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evaluation and medical  intervention, </a:t>
            </a:r>
            <a:r>
              <a:rPr sz="2400" spc="-5">
                <a:latin typeface="Arial"/>
                <a:cs typeface="Arial"/>
              </a:rPr>
              <a:t>including </a:t>
            </a:r>
            <a:r>
              <a:rPr sz="2400" spc="-5" smtClean="0">
                <a:latin typeface="Arial"/>
                <a:cs typeface="Arial"/>
              </a:rPr>
              <a:t>testing</a:t>
            </a:r>
            <a:endParaRPr lang="en-US" sz="2400" spc="-5" dirty="0" smtClean="0">
              <a:latin typeface="Arial"/>
              <a:cs typeface="Arial"/>
            </a:endParaRPr>
          </a:p>
          <a:p>
            <a:pPr marL="299085" marR="134620" indent="-28702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ü"/>
              <a:tabLst>
                <a:tab pos="299085" algn="l"/>
                <a:tab pos="299720" algn="l"/>
              </a:tabLst>
            </a:pPr>
            <a:r>
              <a:rPr sz="2400" spc="-25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learners, teachers, and personnel with  Influenza Like Illness </a:t>
            </a:r>
            <a:r>
              <a:rPr sz="2400" dirty="0">
                <a:latin typeface="Arial"/>
                <a:cs typeface="Arial"/>
              </a:rPr>
              <a:t>(ILI) </a:t>
            </a:r>
            <a:r>
              <a:rPr sz="2400" spc="-5" dirty="0">
                <a:latin typeface="Arial"/>
                <a:cs typeface="Arial"/>
              </a:rPr>
              <a:t>or Severe Acute Respiratory Illness (SARI) </a:t>
            </a:r>
            <a:r>
              <a:rPr sz="2400" spc="-10" dirty="0">
                <a:latin typeface="Arial"/>
                <a:cs typeface="Arial"/>
              </a:rPr>
              <a:t>as  </a:t>
            </a:r>
            <a:r>
              <a:rPr sz="2400" spc="-5" dirty="0">
                <a:latin typeface="Arial"/>
                <a:cs typeface="Arial"/>
              </a:rPr>
              <a:t>defined </a:t>
            </a:r>
            <a:r>
              <a:rPr sz="2400" dirty="0">
                <a:latin typeface="Arial"/>
                <a:cs typeface="Arial"/>
              </a:rPr>
              <a:t>by </a:t>
            </a:r>
            <a:r>
              <a:rPr sz="2400" spc="-5" dirty="0">
                <a:latin typeface="Arial"/>
                <a:cs typeface="Arial"/>
              </a:rPr>
              <a:t>DOH shall </a:t>
            </a:r>
            <a:r>
              <a:rPr sz="2400" dirty="0">
                <a:latin typeface="Arial"/>
                <a:cs typeface="Arial"/>
              </a:rPr>
              <a:t>be referred to a </a:t>
            </a:r>
            <a:r>
              <a:rPr sz="2400" spc="-5" dirty="0">
                <a:latin typeface="Arial"/>
                <a:cs typeface="Arial"/>
              </a:rPr>
              <a:t>health facility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evaluation and medical  intervention, </a:t>
            </a:r>
            <a:r>
              <a:rPr sz="2400" spc="-5">
                <a:latin typeface="Arial"/>
                <a:cs typeface="Arial"/>
              </a:rPr>
              <a:t>including</a:t>
            </a:r>
            <a:r>
              <a:rPr sz="2400" spc="60">
                <a:latin typeface="Arial"/>
                <a:cs typeface="Arial"/>
              </a:rPr>
              <a:t> </a:t>
            </a:r>
            <a:r>
              <a:rPr sz="2400" spc="-5" smtClean="0">
                <a:latin typeface="Arial"/>
                <a:cs typeface="Arial"/>
              </a:rPr>
              <a:t>testing.</a:t>
            </a:r>
            <a:endParaRPr lang="en-US" sz="2400" spc="-5" dirty="0" smtClean="0">
              <a:latin typeface="Arial"/>
              <a:cs typeface="Arial"/>
            </a:endParaRPr>
          </a:p>
          <a:p>
            <a:pPr marL="299085" marR="134620" indent="-28702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ü"/>
              <a:tabLst>
                <a:tab pos="299085" algn="l"/>
                <a:tab pos="299720" algn="l"/>
              </a:tabLst>
            </a:pPr>
            <a:r>
              <a:rPr sz="2400" spc="-5" smtClean="0">
                <a:latin typeface="Arial"/>
                <a:cs typeface="Arial"/>
              </a:rPr>
              <a:t>Upon </a:t>
            </a:r>
            <a:r>
              <a:rPr sz="2400" spc="-5" dirty="0">
                <a:latin typeface="Arial"/>
                <a:cs typeface="Arial"/>
              </a:rPr>
              <a:t>detection, and prior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testing or referral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spc="-25" dirty="0">
                <a:latin typeface="Arial"/>
                <a:cs typeface="Arial"/>
              </a:rPr>
              <a:t>facility, </a:t>
            </a:r>
            <a:r>
              <a:rPr sz="2400" spc="-5" dirty="0">
                <a:latin typeface="Arial"/>
                <a:cs typeface="Arial"/>
              </a:rPr>
              <a:t>identified learners,  teachers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personnel who </a:t>
            </a:r>
            <a:r>
              <a:rPr sz="2400" dirty="0">
                <a:latin typeface="Arial"/>
                <a:cs typeface="Arial"/>
              </a:rPr>
              <a:t>fall </a:t>
            </a:r>
            <a:r>
              <a:rPr sz="2400" spc="-5" dirty="0">
                <a:latin typeface="Arial"/>
                <a:cs typeface="Arial"/>
              </a:rPr>
              <a:t>under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above categories shall </a:t>
            </a:r>
            <a:r>
              <a:rPr sz="2400" dirty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isolated </a:t>
            </a:r>
            <a:r>
              <a:rPr sz="2400" dirty="0">
                <a:latin typeface="Arial"/>
                <a:cs typeface="Arial"/>
              </a:rPr>
              <a:t>at  </a:t>
            </a:r>
            <a:r>
              <a:rPr sz="2400" spc="-5" dirty="0">
                <a:latin typeface="Arial"/>
                <a:cs typeface="Arial"/>
              </a:rPr>
              <a:t>home or in a DepEd </a:t>
            </a:r>
            <a:r>
              <a:rPr sz="2400" spc="-25" dirty="0">
                <a:latin typeface="Arial"/>
                <a:cs typeface="Arial"/>
              </a:rPr>
              <a:t>facility.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no </a:t>
            </a:r>
            <a:r>
              <a:rPr sz="2400" dirty="0">
                <a:latin typeface="Arial"/>
                <a:cs typeface="Arial"/>
              </a:rPr>
              <a:t>referral </a:t>
            </a:r>
            <a:r>
              <a:rPr sz="2400" spc="-5" dirty="0">
                <a:latin typeface="Arial"/>
                <a:cs typeface="Arial"/>
              </a:rPr>
              <a:t>happens, the patients should still  remain in isolation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14 days or until </a:t>
            </a:r>
            <a:r>
              <a:rPr sz="2400" dirty="0">
                <a:latin typeface="Arial"/>
                <a:cs typeface="Arial"/>
              </a:rPr>
              <a:t>asymptomatic, </a:t>
            </a:r>
            <a:r>
              <a:rPr sz="2400" spc="-5" dirty="0">
                <a:latin typeface="Arial"/>
                <a:cs typeface="Arial"/>
              </a:rPr>
              <a:t>whichever is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longer.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2661" y="117093"/>
            <a:ext cx="5535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Screening and</a:t>
            </a:r>
            <a:r>
              <a:rPr spc="-35" dirty="0"/>
              <a:t> </a:t>
            </a:r>
            <a:r>
              <a:rPr spc="-10" dirty="0"/>
              <a:t>Testing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32260" cy="1854835"/>
            <a:chOff x="0" y="0"/>
            <a:chExt cx="11732260" cy="18548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631" y="1338072"/>
              <a:ext cx="11247120" cy="516890"/>
            </a:xfrm>
            <a:custGeom>
              <a:avLst/>
              <a:gdLst/>
              <a:ahLst/>
              <a:cxnLst/>
              <a:rect l="l" t="t" r="r" b="b"/>
              <a:pathLst>
                <a:path w="11247120" h="516889">
                  <a:moveTo>
                    <a:pt x="11247120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1247120" y="516636"/>
                  </a:lnTo>
                  <a:lnTo>
                    <a:pt x="11247120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4631" y="1338072"/>
            <a:ext cx="1124712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4024" y="1315674"/>
            <a:ext cx="1259840" cy="546735"/>
            <a:chOff x="474024" y="1315674"/>
            <a:chExt cx="1259840" cy="546735"/>
          </a:xfrm>
        </p:grpSpPr>
        <p:sp>
          <p:nvSpPr>
            <p:cNvPr id="8" name="object 8"/>
            <p:cNvSpPr/>
            <p:nvPr/>
          </p:nvSpPr>
          <p:spPr>
            <a:xfrm>
              <a:off x="474014" y="1327683"/>
              <a:ext cx="636270" cy="534670"/>
            </a:xfrm>
            <a:custGeom>
              <a:avLst/>
              <a:gdLst/>
              <a:ahLst/>
              <a:cxnLst/>
              <a:rect l="l" t="t" r="r" b="b"/>
              <a:pathLst>
                <a:path w="636269" h="534669">
                  <a:moveTo>
                    <a:pt x="94589" y="396684"/>
                  </a:moveTo>
                  <a:lnTo>
                    <a:pt x="60198" y="396684"/>
                  </a:lnTo>
                  <a:lnTo>
                    <a:pt x="60198" y="431165"/>
                  </a:lnTo>
                  <a:lnTo>
                    <a:pt x="94589" y="431165"/>
                  </a:lnTo>
                  <a:lnTo>
                    <a:pt x="94589" y="396684"/>
                  </a:lnTo>
                  <a:close/>
                </a:path>
                <a:path w="636269" h="534669">
                  <a:moveTo>
                    <a:pt x="94589" y="327571"/>
                  </a:moveTo>
                  <a:lnTo>
                    <a:pt x="60198" y="327571"/>
                  </a:lnTo>
                  <a:lnTo>
                    <a:pt x="60198" y="362051"/>
                  </a:lnTo>
                  <a:lnTo>
                    <a:pt x="94589" y="362051"/>
                  </a:lnTo>
                  <a:lnTo>
                    <a:pt x="94589" y="327571"/>
                  </a:lnTo>
                  <a:close/>
                </a:path>
                <a:path w="636269" h="534669">
                  <a:moveTo>
                    <a:pt x="94589" y="258610"/>
                  </a:moveTo>
                  <a:lnTo>
                    <a:pt x="60198" y="258610"/>
                  </a:lnTo>
                  <a:lnTo>
                    <a:pt x="60198" y="293090"/>
                  </a:lnTo>
                  <a:lnTo>
                    <a:pt x="94589" y="293090"/>
                  </a:lnTo>
                  <a:lnTo>
                    <a:pt x="94589" y="258610"/>
                  </a:lnTo>
                  <a:close/>
                </a:path>
                <a:path w="636269" h="534669">
                  <a:moveTo>
                    <a:pt x="163360" y="396684"/>
                  </a:moveTo>
                  <a:lnTo>
                    <a:pt x="128968" y="396684"/>
                  </a:lnTo>
                  <a:lnTo>
                    <a:pt x="128968" y="431165"/>
                  </a:lnTo>
                  <a:lnTo>
                    <a:pt x="163360" y="431165"/>
                  </a:lnTo>
                  <a:lnTo>
                    <a:pt x="163360" y="396684"/>
                  </a:lnTo>
                  <a:close/>
                </a:path>
                <a:path w="636269" h="534669">
                  <a:moveTo>
                    <a:pt x="163360" y="327571"/>
                  </a:moveTo>
                  <a:lnTo>
                    <a:pt x="128968" y="327571"/>
                  </a:lnTo>
                  <a:lnTo>
                    <a:pt x="128968" y="362051"/>
                  </a:lnTo>
                  <a:lnTo>
                    <a:pt x="163360" y="362051"/>
                  </a:lnTo>
                  <a:lnTo>
                    <a:pt x="163360" y="327571"/>
                  </a:lnTo>
                  <a:close/>
                </a:path>
                <a:path w="636269" h="534669">
                  <a:moveTo>
                    <a:pt x="163360" y="258610"/>
                  </a:moveTo>
                  <a:lnTo>
                    <a:pt x="128968" y="258610"/>
                  </a:lnTo>
                  <a:lnTo>
                    <a:pt x="128968" y="293090"/>
                  </a:lnTo>
                  <a:lnTo>
                    <a:pt x="163360" y="293090"/>
                  </a:lnTo>
                  <a:lnTo>
                    <a:pt x="163360" y="258610"/>
                  </a:lnTo>
                  <a:close/>
                </a:path>
                <a:path w="636269" h="534669">
                  <a:moveTo>
                    <a:pt x="189141" y="129451"/>
                  </a:moveTo>
                  <a:lnTo>
                    <a:pt x="154749" y="129451"/>
                  </a:lnTo>
                  <a:lnTo>
                    <a:pt x="154749" y="163944"/>
                  </a:lnTo>
                  <a:lnTo>
                    <a:pt x="189141" y="163944"/>
                  </a:lnTo>
                  <a:lnTo>
                    <a:pt x="189141" y="129451"/>
                  </a:lnTo>
                  <a:close/>
                </a:path>
                <a:path w="636269" h="534669">
                  <a:moveTo>
                    <a:pt x="189141" y="60337"/>
                  </a:moveTo>
                  <a:lnTo>
                    <a:pt x="154749" y="60337"/>
                  </a:lnTo>
                  <a:lnTo>
                    <a:pt x="154749" y="94830"/>
                  </a:lnTo>
                  <a:lnTo>
                    <a:pt x="189141" y="94830"/>
                  </a:lnTo>
                  <a:lnTo>
                    <a:pt x="189141" y="60337"/>
                  </a:lnTo>
                  <a:close/>
                </a:path>
                <a:path w="636269" h="534669">
                  <a:moveTo>
                    <a:pt x="257911" y="129451"/>
                  </a:moveTo>
                  <a:lnTo>
                    <a:pt x="223532" y="129451"/>
                  </a:lnTo>
                  <a:lnTo>
                    <a:pt x="223532" y="163944"/>
                  </a:lnTo>
                  <a:lnTo>
                    <a:pt x="257911" y="163944"/>
                  </a:lnTo>
                  <a:lnTo>
                    <a:pt x="257911" y="129451"/>
                  </a:lnTo>
                  <a:close/>
                </a:path>
                <a:path w="636269" h="534669">
                  <a:moveTo>
                    <a:pt x="257911" y="60337"/>
                  </a:moveTo>
                  <a:lnTo>
                    <a:pt x="223532" y="60337"/>
                  </a:lnTo>
                  <a:lnTo>
                    <a:pt x="223532" y="94830"/>
                  </a:lnTo>
                  <a:lnTo>
                    <a:pt x="257911" y="94830"/>
                  </a:lnTo>
                  <a:lnTo>
                    <a:pt x="257911" y="60337"/>
                  </a:lnTo>
                  <a:close/>
                </a:path>
                <a:path w="636269" h="534669">
                  <a:moveTo>
                    <a:pt x="300901" y="396684"/>
                  </a:moveTo>
                  <a:lnTo>
                    <a:pt x="266509" y="396684"/>
                  </a:lnTo>
                  <a:lnTo>
                    <a:pt x="266509" y="431165"/>
                  </a:lnTo>
                  <a:lnTo>
                    <a:pt x="300901" y="431165"/>
                  </a:lnTo>
                  <a:lnTo>
                    <a:pt x="300901" y="396684"/>
                  </a:lnTo>
                  <a:close/>
                </a:path>
                <a:path w="636269" h="534669">
                  <a:moveTo>
                    <a:pt x="300901" y="327571"/>
                  </a:moveTo>
                  <a:lnTo>
                    <a:pt x="266509" y="327571"/>
                  </a:lnTo>
                  <a:lnTo>
                    <a:pt x="266509" y="362051"/>
                  </a:lnTo>
                  <a:lnTo>
                    <a:pt x="300901" y="362051"/>
                  </a:lnTo>
                  <a:lnTo>
                    <a:pt x="300901" y="327571"/>
                  </a:lnTo>
                  <a:close/>
                </a:path>
                <a:path w="636269" h="534669">
                  <a:moveTo>
                    <a:pt x="369684" y="396684"/>
                  </a:moveTo>
                  <a:lnTo>
                    <a:pt x="335292" y="396684"/>
                  </a:lnTo>
                  <a:lnTo>
                    <a:pt x="335292" y="431165"/>
                  </a:lnTo>
                  <a:lnTo>
                    <a:pt x="369684" y="431165"/>
                  </a:lnTo>
                  <a:lnTo>
                    <a:pt x="369684" y="396684"/>
                  </a:lnTo>
                  <a:close/>
                </a:path>
                <a:path w="636269" h="534669">
                  <a:moveTo>
                    <a:pt x="369684" y="327571"/>
                  </a:moveTo>
                  <a:lnTo>
                    <a:pt x="335292" y="327571"/>
                  </a:lnTo>
                  <a:lnTo>
                    <a:pt x="335292" y="362051"/>
                  </a:lnTo>
                  <a:lnTo>
                    <a:pt x="369684" y="362051"/>
                  </a:lnTo>
                  <a:lnTo>
                    <a:pt x="369684" y="327571"/>
                  </a:lnTo>
                  <a:close/>
                </a:path>
                <a:path w="636269" h="534669">
                  <a:moveTo>
                    <a:pt x="507238" y="396684"/>
                  </a:moveTo>
                  <a:lnTo>
                    <a:pt x="472846" y="396684"/>
                  </a:lnTo>
                  <a:lnTo>
                    <a:pt x="472846" y="431165"/>
                  </a:lnTo>
                  <a:lnTo>
                    <a:pt x="507238" y="431165"/>
                  </a:lnTo>
                  <a:lnTo>
                    <a:pt x="507238" y="396684"/>
                  </a:lnTo>
                  <a:close/>
                </a:path>
                <a:path w="636269" h="534669">
                  <a:moveTo>
                    <a:pt x="507238" y="327571"/>
                  </a:moveTo>
                  <a:lnTo>
                    <a:pt x="472846" y="327571"/>
                  </a:lnTo>
                  <a:lnTo>
                    <a:pt x="472846" y="362051"/>
                  </a:lnTo>
                  <a:lnTo>
                    <a:pt x="507238" y="362051"/>
                  </a:lnTo>
                  <a:lnTo>
                    <a:pt x="507238" y="327571"/>
                  </a:lnTo>
                  <a:close/>
                </a:path>
                <a:path w="636269" h="534669">
                  <a:moveTo>
                    <a:pt x="507238" y="258610"/>
                  </a:moveTo>
                  <a:lnTo>
                    <a:pt x="472846" y="258610"/>
                  </a:lnTo>
                  <a:lnTo>
                    <a:pt x="472846" y="293090"/>
                  </a:lnTo>
                  <a:lnTo>
                    <a:pt x="507238" y="293090"/>
                  </a:lnTo>
                  <a:lnTo>
                    <a:pt x="507238" y="258610"/>
                  </a:lnTo>
                  <a:close/>
                </a:path>
                <a:path w="636269" h="534669">
                  <a:moveTo>
                    <a:pt x="507238" y="189788"/>
                  </a:moveTo>
                  <a:lnTo>
                    <a:pt x="472846" y="189788"/>
                  </a:lnTo>
                  <a:lnTo>
                    <a:pt x="472846" y="224282"/>
                  </a:lnTo>
                  <a:lnTo>
                    <a:pt x="507238" y="224282"/>
                  </a:lnTo>
                  <a:lnTo>
                    <a:pt x="507238" y="189788"/>
                  </a:lnTo>
                  <a:close/>
                </a:path>
                <a:path w="636269" h="534669">
                  <a:moveTo>
                    <a:pt x="507238" y="120675"/>
                  </a:moveTo>
                  <a:lnTo>
                    <a:pt x="472846" y="120675"/>
                  </a:lnTo>
                  <a:lnTo>
                    <a:pt x="472846" y="155168"/>
                  </a:lnTo>
                  <a:lnTo>
                    <a:pt x="507238" y="155168"/>
                  </a:lnTo>
                  <a:lnTo>
                    <a:pt x="507238" y="120675"/>
                  </a:lnTo>
                  <a:close/>
                </a:path>
                <a:path w="636269" h="534669">
                  <a:moveTo>
                    <a:pt x="576008" y="396684"/>
                  </a:moveTo>
                  <a:lnTo>
                    <a:pt x="541629" y="396684"/>
                  </a:lnTo>
                  <a:lnTo>
                    <a:pt x="541629" y="431165"/>
                  </a:lnTo>
                  <a:lnTo>
                    <a:pt x="576008" y="431165"/>
                  </a:lnTo>
                  <a:lnTo>
                    <a:pt x="576008" y="396684"/>
                  </a:lnTo>
                  <a:close/>
                </a:path>
                <a:path w="636269" h="534669">
                  <a:moveTo>
                    <a:pt x="576008" y="327571"/>
                  </a:moveTo>
                  <a:lnTo>
                    <a:pt x="541629" y="327571"/>
                  </a:lnTo>
                  <a:lnTo>
                    <a:pt x="541629" y="362051"/>
                  </a:lnTo>
                  <a:lnTo>
                    <a:pt x="576008" y="362051"/>
                  </a:lnTo>
                  <a:lnTo>
                    <a:pt x="576008" y="327571"/>
                  </a:lnTo>
                  <a:close/>
                </a:path>
                <a:path w="636269" h="534669">
                  <a:moveTo>
                    <a:pt x="576008" y="258610"/>
                  </a:moveTo>
                  <a:lnTo>
                    <a:pt x="541629" y="258610"/>
                  </a:lnTo>
                  <a:lnTo>
                    <a:pt x="541629" y="293090"/>
                  </a:lnTo>
                  <a:lnTo>
                    <a:pt x="576008" y="293090"/>
                  </a:lnTo>
                  <a:lnTo>
                    <a:pt x="576008" y="258610"/>
                  </a:lnTo>
                  <a:close/>
                </a:path>
                <a:path w="636269" h="534669">
                  <a:moveTo>
                    <a:pt x="576008" y="189788"/>
                  </a:moveTo>
                  <a:lnTo>
                    <a:pt x="541629" y="189788"/>
                  </a:lnTo>
                  <a:lnTo>
                    <a:pt x="541629" y="224282"/>
                  </a:lnTo>
                  <a:lnTo>
                    <a:pt x="576008" y="224282"/>
                  </a:lnTo>
                  <a:lnTo>
                    <a:pt x="576008" y="189788"/>
                  </a:lnTo>
                  <a:close/>
                </a:path>
                <a:path w="636269" h="534669">
                  <a:moveTo>
                    <a:pt x="576008" y="120675"/>
                  </a:moveTo>
                  <a:lnTo>
                    <a:pt x="541629" y="120675"/>
                  </a:lnTo>
                  <a:lnTo>
                    <a:pt x="541629" y="155168"/>
                  </a:lnTo>
                  <a:lnTo>
                    <a:pt x="576008" y="155168"/>
                  </a:lnTo>
                  <a:lnTo>
                    <a:pt x="576008" y="120675"/>
                  </a:lnTo>
                  <a:close/>
                </a:path>
                <a:path w="636269" h="534669">
                  <a:moveTo>
                    <a:pt x="636206" y="69964"/>
                  </a:moveTo>
                  <a:lnTo>
                    <a:pt x="619010" y="67818"/>
                  </a:lnTo>
                  <a:lnTo>
                    <a:pt x="619010" y="85191"/>
                  </a:lnTo>
                  <a:lnTo>
                    <a:pt x="619010" y="517220"/>
                  </a:lnTo>
                  <a:lnTo>
                    <a:pt x="541629" y="517220"/>
                  </a:lnTo>
                  <a:lnTo>
                    <a:pt x="541629" y="465493"/>
                  </a:lnTo>
                  <a:lnTo>
                    <a:pt x="507238" y="465493"/>
                  </a:lnTo>
                  <a:lnTo>
                    <a:pt x="507238" y="517220"/>
                  </a:lnTo>
                  <a:lnTo>
                    <a:pt x="429856" y="517220"/>
                  </a:lnTo>
                  <a:lnTo>
                    <a:pt x="429856" y="284467"/>
                  </a:lnTo>
                  <a:lnTo>
                    <a:pt x="429856" y="267233"/>
                  </a:lnTo>
                  <a:lnTo>
                    <a:pt x="429856" y="61480"/>
                  </a:lnTo>
                  <a:lnTo>
                    <a:pt x="619010" y="85191"/>
                  </a:lnTo>
                  <a:lnTo>
                    <a:pt x="619010" y="67818"/>
                  </a:lnTo>
                  <a:lnTo>
                    <a:pt x="568515" y="61480"/>
                  </a:lnTo>
                  <a:lnTo>
                    <a:pt x="412661" y="41948"/>
                  </a:lnTo>
                  <a:lnTo>
                    <a:pt x="412661" y="267233"/>
                  </a:lnTo>
                  <a:lnTo>
                    <a:pt x="412661" y="284467"/>
                  </a:lnTo>
                  <a:lnTo>
                    <a:pt x="412661" y="517220"/>
                  </a:lnTo>
                  <a:lnTo>
                    <a:pt x="335292" y="517220"/>
                  </a:lnTo>
                  <a:lnTo>
                    <a:pt x="335292" y="465493"/>
                  </a:lnTo>
                  <a:lnTo>
                    <a:pt x="300901" y="465493"/>
                  </a:lnTo>
                  <a:lnTo>
                    <a:pt x="300901" y="517220"/>
                  </a:lnTo>
                  <a:lnTo>
                    <a:pt x="223532" y="517220"/>
                  </a:lnTo>
                  <a:lnTo>
                    <a:pt x="223532" y="284467"/>
                  </a:lnTo>
                  <a:lnTo>
                    <a:pt x="412661" y="284467"/>
                  </a:lnTo>
                  <a:lnTo>
                    <a:pt x="412661" y="267233"/>
                  </a:lnTo>
                  <a:lnTo>
                    <a:pt x="318096" y="267233"/>
                  </a:lnTo>
                  <a:lnTo>
                    <a:pt x="318096" y="17233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33"/>
                  </a:lnTo>
                  <a:lnTo>
                    <a:pt x="300901" y="267233"/>
                  </a:lnTo>
                  <a:lnTo>
                    <a:pt x="223532" y="267233"/>
                  </a:lnTo>
                  <a:lnTo>
                    <a:pt x="223532" y="215506"/>
                  </a:lnTo>
                  <a:lnTo>
                    <a:pt x="223532" y="198259"/>
                  </a:lnTo>
                  <a:lnTo>
                    <a:pt x="206336" y="198259"/>
                  </a:lnTo>
                  <a:lnTo>
                    <a:pt x="206336" y="215506"/>
                  </a:lnTo>
                  <a:lnTo>
                    <a:pt x="206336" y="517220"/>
                  </a:lnTo>
                  <a:lnTo>
                    <a:pt x="128955" y="517220"/>
                  </a:lnTo>
                  <a:lnTo>
                    <a:pt x="128955" y="465493"/>
                  </a:lnTo>
                  <a:lnTo>
                    <a:pt x="94576" y="465493"/>
                  </a:lnTo>
                  <a:lnTo>
                    <a:pt x="94576" y="517220"/>
                  </a:lnTo>
                  <a:lnTo>
                    <a:pt x="17195" y="517220"/>
                  </a:lnTo>
                  <a:lnTo>
                    <a:pt x="17195" y="215506"/>
                  </a:lnTo>
                  <a:lnTo>
                    <a:pt x="206336" y="215506"/>
                  </a:lnTo>
                  <a:lnTo>
                    <a:pt x="206336" y="198259"/>
                  </a:lnTo>
                  <a:lnTo>
                    <a:pt x="111760" y="198259"/>
                  </a:lnTo>
                  <a:lnTo>
                    <a:pt x="111760" y="17233"/>
                  </a:lnTo>
                  <a:lnTo>
                    <a:pt x="300901" y="17233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8259"/>
                  </a:lnTo>
                  <a:lnTo>
                    <a:pt x="0" y="198259"/>
                  </a:lnTo>
                  <a:lnTo>
                    <a:pt x="0" y="534454"/>
                  </a:lnTo>
                  <a:lnTo>
                    <a:pt x="636206" y="534454"/>
                  </a:lnTo>
                  <a:lnTo>
                    <a:pt x="636206" y="517220"/>
                  </a:lnTo>
                  <a:lnTo>
                    <a:pt x="636206" y="699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1046" y="1498198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7330" y="1315681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45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45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45"/>
                  </a:moveTo>
                  <a:lnTo>
                    <a:pt x="171945" y="303745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45"/>
                  </a:lnTo>
                  <a:close/>
                </a:path>
                <a:path w="636269" h="544194">
                  <a:moveTo>
                    <a:pt x="378282" y="303745"/>
                  </a:moveTo>
                  <a:lnTo>
                    <a:pt x="257911" y="303745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6102" y="2139137"/>
            <a:ext cx="10962005" cy="27911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3556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Arial"/>
                <a:cs typeface="Arial"/>
              </a:rPr>
              <a:t>Asymptomatic learners and personnel with relevant history of travel and close exposure or  contact with individuals known to be COVID-19 positive shall complete 14 days of quarantine  from the date of last contact with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confirmed case, either at home, in a DepEd </a:t>
            </a:r>
            <a:r>
              <a:rPr sz="2000" spc="-20" dirty="0">
                <a:latin typeface="Arial"/>
                <a:cs typeface="Arial"/>
              </a:rPr>
              <a:t>facility, </a:t>
            </a:r>
            <a:r>
              <a:rPr sz="2000" dirty="0">
                <a:latin typeface="Arial"/>
                <a:cs typeface="Arial"/>
              </a:rPr>
              <a:t>or in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 referral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facility.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spc="-30" dirty="0">
                <a:latin typeface="Arial"/>
                <a:cs typeface="Arial"/>
              </a:rPr>
              <a:t>Testing </a:t>
            </a:r>
            <a:r>
              <a:rPr sz="2000" dirty="0">
                <a:latin typeface="Arial"/>
                <a:cs typeface="Arial"/>
              </a:rPr>
              <a:t>beyond those indicated above, whether using </a:t>
            </a:r>
            <a:r>
              <a:rPr sz="2000" spc="-20" dirty="0">
                <a:latin typeface="Arial"/>
                <a:cs typeface="Arial"/>
              </a:rPr>
              <a:t>RT-PCR </a:t>
            </a:r>
            <a:r>
              <a:rPr sz="2000" dirty="0">
                <a:latin typeface="Arial"/>
                <a:cs typeface="Arial"/>
              </a:rPr>
              <a:t>or rapid antibody-based test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kits  approved by the FDA shall be on case-by-case basis, and shall be done in consultation with a  DOH or local government </a:t>
            </a:r>
            <a:r>
              <a:rPr sz="2000" spc="-20" dirty="0">
                <a:latin typeface="Arial"/>
                <a:cs typeface="Arial"/>
              </a:rPr>
              <a:t>officer, </a:t>
            </a:r>
            <a:r>
              <a:rPr sz="2000" dirty="0">
                <a:latin typeface="Arial"/>
                <a:cs typeface="Arial"/>
              </a:rPr>
              <a:t>or upon determination of a properly trained DepEd physician  following appropriate administrative supervision of relevant </a:t>
            </a:r>
            <a:r>
              <a:rPr sz="2000">
                <a:latin typeface="Arial"/>
                <a:cs typeface="Arial"/>
              </a:rPr>
              <a:t>DepEd </a:t>
            </a:r>
            <a:r>
              <a:rPr sz="2000" spc="-5" smtClean="0">
                <a:latin typeface="Arial"/>
                <a:cs typeface="Arial"/>
              </a:rPr>
              <a:t>officials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0340" y="117093"/>
            <a:ext cx="2564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Directions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12747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1860" y="1183386"/>
            <a:ext cx="11299140" cy="52148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8991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2600" dirty="0">
                <a:latin typeface="Arial"/>
                <a:cs typeface="Arial"/>
              </a:rPr>
              <a:t>Cooperate with DepEd in carrying out the provisions set forth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>
                <a:latin typeface="Arial"/>
                <a:cs typeface="Arial"/>
              </a:rPr>
              <a:t>these  </a:t>
            </a:r>
            <a:r>
              <a:rPr sz="2600" smtClean="0">
                <a:latin typeface="Arial"/>
                <a:cs typeface="Arial"/>
              </a:rPr>
              <a:t>standards</a:t>
            </a:r>
            <a:r>
              <a:rPr lang="en-US" sz="2600" dirty="0" smtClean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600" dirty="0">
                <a:latin typeface="Arial"/>
                <a:cs typeface="Arial"/>
              </a:rPr>
              <a:t>Report any COVID-19 related concerns to the DepEd </a:t>
            </a:r>
            <a:r>
              <a:rPr sz="2600" spc="-70" dirty="0">
                <a:latin typeface="Arial"/>
                <a:cs typeface="Arial"/>
              </a:rPr>
              <a:t>Task </a:t>
            </a:r>
            <a:r>
              <a:rPr sz="2600" dirty="0">
                <a:latin typeface="Arial"/>
                <a:cs typeface="Arial"/>
              </a:rPr>
              <a:t>Force </a:t>
            </a:r>
            <a:r>
              <a:rPr sz="2600" spc="5" dirty="0">
                <a:latin typeface="Arial"/>
                <a:cs typeface="Arial"/>
              </a:rPr>
              <a:t>COVID-  </a:t>
            </a:r>
            <a:r>
              <a:rPr sz="2600" dirty="0">
                <a:latin typeface="Arial"/>
                <a:cs typeface="Arial"/>
              </a:rPr>
              <a:t>19 </a:t>
            </a:r>
            <a:r>
              <a:rPr sz="2600" spc="-5" dirty="0">
                <a:latin typeface="Arial"/>
                <a:cs typeface="Arial"/>
              </a:rPr>
              <a:t>for </a:t>
            </a:r>
            <a:r>
              <a:rPr sz="2600" dirty="0">
                <a:latin typeface="Arial"/>
                <a:cs typeface="Arial"/>
              </a:rPr>
              <a:t>Central </a:t>
            </a:r>
            <a:r>
              <a:rPr sz="2600" spc="-10" dirty="0">
                <a:latin typeface="Arial"/>
                <a:cs typeface="Arial"/>
              </a:rPr>
              <a:t>Office </a:t>
            </a:r>
            <a:r>
              <a:rPr sz="2600" dirty="0">
                <a:latin typeface="Arial"/>
                <a:cs typeface="Arial"/>
              </a:rPr>
              <a:t>concerns, or to their respective </a:t>
            </a:r>
            <a:r>
              <a:rPr sz="2600" spc="5" dirty="0">
                <a:latin typeface="Arial"/>
                <a:cs typeface="Arial"/>
              </a:rPr>
              <a:t>COVID-19 </a:t>
            </a:r>
            <a:r>
              <a:rPr sz="2600" dirty="0">
                <a:latin typeface="Arial"/>
                <a:cs typeface="Arial"/>
              </a:rPr>
              <a:t>DRRM  </a:t>
            </a:r>
            <a:r>
              <a:rPr sz="2600" spc="-55" dirty="0">
                <a:latin typeface="Arial"/>
                <a:cs typeface="Arial"/>
              </a:rPr>
              <a:t>Teams </a:t>
            </a:r>
            <a:r>
              <a:rPr sz="2600" dirty="0">
                <a:latin typeface="Arial"/>
                <a:cs typeface="Arial"/>
              </a:rPr>
              <a:t>for Regional, Division, or </a:t>
            </a:r>
            <a:r>
              <a:rPr sz="2600">
                <a:latin typeface="Arial"/>
                <a:cs typeface="Arial"/>
              </a:rPr>
              <a:t>school-level</a:t>
            </a:r>
            <a:r>
              <a:rPr sz="2600" spc="-45">
                <a:latin typeface="Arial"/>
                <a:cs typeface="Arial"/>
              </a:rPr>
              <a:t> </a:t>
            </a:r>
            <a:r>
              <a:rPr sz="2600" smtClean="0">
                <a:latin typeface="Arial"/>
                <a:cs typeface="Arial"/>
              </a:rPr>
              <a:t>concerns</a:t>
            </a:r>
            <a:r>
              <a:rPr lang="en-US" sz="2600" dirty="0" smtClean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299085" marR="9461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600" dirty="0">
                <a:latin typeface="Arial"/>
                <a:cs typeface="Arial"/>
              </a:rPr>
              <a:t>Comply with the standards on health and work safety issued by the  Department, and participate in related programs, initiatives, and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activities</a:t>
            </a:r>
            <a:endParaRPr sz="2600">
              <a:latin typeface="Arial"/>
              <a:cs typeface="Arial"/>
            </a:endParaRPr>
          </a:p>
          <a:p>
            <a:pPr marL="299085" marR="15113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600" dirty="0">
                <a:latin typeface="Arial"/>
                <a:cs typeface="Arial"/>
              </a:rPr>
              <a:t>Responsibly use and manage all </a:t>
            </a:r>
            <a:r>
              <a:rPr sz="2600" spc="-30" dirty="0">
                <a:latin typeface="Arial"/>
                <a:cs typeface="Arial"/>
              </a:rPr>
              <a:t>safety, </a:t>
            </a:r>
            <a:r>
              <a:rPr sz="2600" dirty="0">
                <a:latin typeface="Arial"/>
                <a:cs typeface="Arial"/>
              </a:rPr>
              <a:t>hygiene, and sanitary resources  provided by </a:t>
            </a:r>
            <a:r>
              <a:rPr sz="2600">
                <a:latin typeface="Arial"/>
                <a:cs typeface="Arial"/>
              </a:rPr>
              <a:t>the</a:t>
            </a:r>
            <a:r>
              <a:rPr sz="2600" spc="-15">
                <a:latin typeface="Arial"/>
                <a:cs typeface="Arial"/>
              </a:rPr>
              <a:t> </a:t>
            </a:r>
            <a:r>
              <a:rPr sz="2600" smtClean="0">
                <a:latin typeface="Arial"/>
                <a:cs typeface="Arial"/>
              </a:rPr>
              <a:t>agency</a:t>
            </a:r>
            <a:r>
              <a:rPr lang="en-US" sz="2600" dirty="0" smtClean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299085" marR="11557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2600" dirty="0">
                <a:latin typeface="Arial"/>
                <a:cs typeface="Arial"/>
              </a:rPr>
              <a:t>Contextualize and adapt implementation processes and procedures  according to the socio-cultural realities and contexts of learners and </a:t>
            </a:r>
            <a:r>
              <a:rPr sz="2600">
                <a:latin typeface="Arial"/>
                <a:cs typeface="Arial"/>
              </a:rPr>
              <a:t>their  </a:t>
            </a:r>
            <a:r>
              <a:rPr sz="2600" smtClean="0">
                <a:latin typeface="Arial"/>
                <a:cs typeface="Arial"/>
              </a:rPr>
              <a:t>communities</a:t>
            </a:r>
            <a:r>
              <a:rPr lang="en-US" sz="2600" dirty="0" smtClean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600" dirty="0">
                <a:latin typeface="Arial"/>
                <a:cs typeface="Arial"/>
              </a:rPr>
              <a:t>Support government initiatives for responding to the </a:t>
            </a:r>
            <a:r>
              <a:rPr sz="2600" spc="5">
                <a:latin typeface="Arial"/>
                <a:cs typeface="Arial"/>
              </a:rPr>
              <a:t>COVID-19</a:t>
            </a:r>
            <a:r>
              <a:rPr sz="2600" spc="-20">
                <a:latin typeface="Arial"/>
                <a:cs typeface="Arial"/>
              </a:rPr>
              <a:t> </a:t>
            </a:r>
            <a:r>
              <a:rPr sz="2600" smtClean="0">
                <a:latin typeface="Arial"/>
                <a:cs typeface="Arial"/>
              </a:rPr>
              <a:t>pandemic</a:t>
            </a:r>
            <a:r>
              <a:rPr lang="en-US" sz="2600" dirty="0" smtClean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0"/>
                </a:spcBef>
              </a:pPr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359" y="1765876"/>
            <a:ext cx="11247755" cy="4924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The Top 20 Workplace Safety Quotes to Engage Employe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Just do it! #SafetyFirst | Safety slogans, Workplace safet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4589" y="117093"/>
            <a:ext cx="9749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Required </a:t>
            </a:r>
            <a:r>
              <a:rPr spc="-5" dirty="0"/>
              <a:t>Health </a:t>
            </a:r>
            <a:r>
              <a:rPr spc="-10" dirty="0"/>
              <a:t>Standards</a:t>
            </a:r>
            <a:r>
              <a:rPr spc="20" dirty="0"/>
              <a:t> </a:t>
            </a:r>
            <a:r>
              <a:rPr spc="-10" dirty="0"/>
              <a:t>Framework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12747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172" y="1978151"/>
            <a:ext cx="5770245" cy="855344"/>
          </a:xfrm>
          <a:custGeom>
            <a:avLst/>
            <a:gdLst/>
            <a:ahLst/>
            <a:cxnLst/>
            <a:rect l="l" t="t" r="r" b="b"/>
            <a:pathLst>
              <a:path w="5770245" h="855344">
                <a:moveTo>
                  <a:pt x="5769864" y="0"/>
                </a:moveTo>
                <a:lnTo>
                  <a:pt x="0" y="0"/>
                </a:lnTo>
                <a:lnTo>
                  <a:pt x="0" y="854963"/>
                </a:lnTo>
                <a:lnTo>
                  <a:pt x="5769864" y="854963"/>
                </a:lnTo>
                <a:lnTo>
                  <a:pt x="5769864" y="0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4172" y="3089148"/>
            <a:ext cx="5770245" cy="856615"/>
          </a:xfrm>
          <a:custGeom>
            <a:avLst/>
            <a:gdLst/>
            <a:ahLst/>
            <a:cxnLst/>
            <a:rect l="l" t="t" r="r" b="b"/>
            <a:pathLst>
              <a:path w="5770245" h="856614">
                <a:moveTo>
                  <a:pt x="5769864" y="0"/>
                </a:moveTo>
                <a:lnTo>
                  <a:pt x="0" y="0"/>
                </a:lnTo>
                <a:lnTo>
                  <a:pt x="0" y="856488"/>
                </a:lnTo>
                <a:lnTo>
                  <a:pt x="5769864" y="856488"/>
                </a:lnTo>
                <a:lnTo>
                  <a:pt x="5769864" y="0"/>
                </a:lnTo>
                <a:close/>
              </a:path>
            </a:pathLst>
          </a:custGeom>
          <a:solidFill>
            <a:srgbClr val="FCC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172" y="4216908"/>
            <a:ext cx="5770245" cy="855344"/>
          </a:xfrm>
          <a:custGeom>
            <a:avLst/>
            <a:gdLst/>
            <a:ahLst/>
            <a:cxnLst/>
            <a:rect l="l" t="t" r="r" b="b"/>
            <a:pathLst>
              <a:path w="5770245" h="855345">
                <a:moveTo>
                  <a:pt x="5769864" y="0"/>
                </a:moveTo>
                <a:lnTo>
                  <a:pt x="0" y="0"/>
                </a:lnTo>
                <a:lnTo>
                  <a:pt x="0" y="854963"/>
                </a:lnTo>
                <a:lnTo>
                  <a:pt x="5769864" y="854963"/>
                </a:lnTo>
                <a:lnTo>
                  <a:pt x="5769864" y="0"/>
                </a:lnTo>
                <a:close/>
              </a:path>
            </a:pathLst>
          </a:custGeom>
          <a:solidFill>
            <a:srgbClr val="6D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172" y="5343144"/>
            <a:ext cx="5770245" cy="855344"/>
          </a:xfrm>
          <a:custGeom>
            <a:avLst/>
            <a:gdLst/>
            <a:ahLst/>
            <a:cxnLst/>
            <a:rect l="l" t="t" r="r" b="b"/>
            <a:pathLst>
              <a:path w="5770245" h="855345">
                <a:moveTo>
                  <a:pt x="5769864" y="0"/>
                </a:moveTo>
                <a:lnTo>
                  <a:pt x="0" y="0"/>
                </a:lnTo>
                <a:lnTo>
                  <a:pt x="0" y="854963"/>
                </a:lnTo>
                <a:lnTo>
                  <a:pt x="5769864" y="854963"/>
                </a:lnTo>
                <a:lnTo>
                  <a:pt x="5769864" y="0"/>
                </a:lnTo>
                <a:close/>
              </a:path>
            </a:pathLst>
          </a:custGeom>
          <a:solidFill>
            <a:srgbClr val="91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8576" y="1978151"/>
            <a:ext cx="3136900" cy="4215765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50">
              <a:latin typeface="Times New Roman"/>
              <a:cs typeface="Times New Roman"/>
            </a:endParaRPr>
          </a:p>
          <a:p>
            <a:pPr marL="163830" marR="156845" indent="-635" algn="ctr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Specific  measures or  interventions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for  schools and 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offices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172" y="1978151"/>
            <a:ext cx="5770245" cy="855344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963420" marR="976630" indent="-346075">
              <a:lnSpc>
                <a:spcPct val="100000"/>
              </a:lnSpc>
              <a:spcBef>
                <a:spcPts val="51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Increase physical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and  mental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resilience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02552" y="3435096"/>
            <a:ext cx="1539240" cy="1278890"/>
          </a:xfrm>
          <a:custGeom>
            <a:avLst/>
            <a:gdLst/>
            <a:ahLst/>
            <a:cxnLst/>
            <a:rect l="l" t="t" r="r" b="b"/>
            <a:pathLst>
              <a:path w="1539240" h="1278889">
                <a:moveTo>
                  <a:pt x="899922" y="0"/>
                </a:moveTo>
                <a:lnTo>
                  <a:pt x="899922" y="319658"/>
                </a:lnTo>
                <a:lnTo>
                  <a:pt x="0" y="319658"/>
                </a:lnTo>
                <a:lnTo>
                  <a:pt x="0" y="958976"/>
                </a:lnTo>
                <a:lnTo>
                  <a:pt x="899922" y="958976"/>
                </a:lnTo>
                <a:lnTo>
                  <a:pt x="899922" y="1278635"/>
                </a:lnTo>
                <a:lnTo>
                  <a:pt x="1539240" y="639317"/>
                </a:lnTo>
                <a:lnTo>
                  <a:pt x="899922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4172" y="3089148"/>
            <a:ext cx="5770245" cy="856615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631190" algn="ctr">
              <a:lnSpc>
                <a:spcPct val="100000"/>
              </a:lnSpc>
              <a:spcBef>
                <a:spcPts val="136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Reduce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transmission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172" y="4216908"/>
            <a:ext cx="5770245" cy="855344"/>
          </a:xfrm>
          <a:prstGeom prst="rect">
            <a:avLst/>
          </a:prstGeom>
        </p:spPr>
        <p:txBody>
          <a:bodyPr vert="horz" wrap="square" lIns="0" tIns="237490" rIns="0" bIns="0" rtlCol="0">
            <a:spAutoFit/>
          </a:bodyPr>
          <a:lstStyle/>
          <a:p>
            <a:pPr marL="629920" algn="ctr">
              <a:lnSpc>
                <a:spcPct val="100000"/>
              </a:lnSpc>
              <a:spcBef>
                <a:spcPts val="18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Reduce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4172" y="5343144"/>
            <a:ext cx="5770245" cy="85534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565400" marR="1174115" indent="-753110">
              <a:lnSpc>
                <a:spcPct val="100000"/>
              </a:lnSpc>
              <a:spcBef>
                <a:spcPts val="36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Reduce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duration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 infection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2607" y="1334465"/>
            <a:ext cx="5639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4 COVID-19 </a:t>
            </a:r>
            <a:r>
              <a:rPr sz="2800" b="1" dirty="0">
                <a:latin typeface="Arial"/>
                <a:cs typeface="Arial"/>
              </a:rPr>
              <a:t>Mitigation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Objectives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3381" y="2010016"/>
            <a:ext cx="640080" cy="763270"/>
          </a:xfrm>
          <a:custGeom>
            <a:avLst/>
            <a:gdLst/>
            <a:ahLst/>
            <a:cxnLst/>
            <a:rect l="l" t="t" r="r" b="b"/>
            <a:pathLst>
              <a:path w="640080" h="763269">
                <a:moveTo>
                  <a:pt x="550075" y="222364"/>
                </a:moveTo>
                <a:lnTo>
                  <a:pt x="499592" y="210235"/>
                </a:lnTo>
                <a:lnTo>
                  <a:pt x="456615" y="194894"/>
                </a:lnTo>
                <a:lnTo>
                  <a:pt x="456615" y="317639"/>
                </a:lnTo>
                <a:lnTo>
                  <a:pt x="295567" y="478815"/>
                </a:lnTo>
                <a:lnTo>
                  <a:pt x="200393" y="383540"/>
                </a:lnTo>
                <a:lnTo>
                  <a:pt x="232727" y="351167"/>
                </a:lnTo>
                <a:lnTo>
                  <a:pt x="295567" y="414070"/>
                </a:lnTo>
                <a:lnTo>
                  <a:pt x="358419" y="351167"/>
                </a:lnTo>
                <a:lnTo>
                  <a:pt x="424268" y="285254"/>
                </a:lnTo>
                <a:lnTo>
                  <a:pt x="456615" y="317639"/>
                </a:lnTo>
                <a:lnTo>
                  <a:pt x="456615" y="194894"/>
                </a:lnTo>
                <a:lnTo>
                  <a:pt x="450926" y="192849"/>
                </a:lnTo>
                <a:lnTo>
                  <a:pt x="404456" y="170370"/>
                </a:lnTo>
                <a:lnTo>
                  <a:pt x="360603" y="143014"/>
                </a:lnTo>
                <a:lnTo>
                  <a:pt x="319747" y="110959"/>
                </a:lnTo>
                <a:lnTo>
                  <a:pt x="278892" y="143014"/>
                </a:lnTo>
                <a:lnTo>
                  <a:pt x="235026" y="170370"/>
                </a:lnTo>
                <a:lnTo>
                  <a:pt x="188556" y="192849"/>
                </a:lnTo>
                <a:lnTo>
                  <a:pt x="139890" y="210235"/>
                </a:lnTo>
                <a:lnTo>
                  <a:pt x="89420" y="222364"/>
                </a:lnTo>
                <a:lnTo>
                  <a:pt x="89420" y="266725"/>
                </a:lnTo>
                <a:lnTo>
                  <a:pt x="91973" y="310337"/>
                </a:lnTo>
                <a:lnTo>
                  <a:pt x="99517" y="353796"/>
                </a:lnTo>
                <a:lnTo>
                  <a:pt x="111874" y="396811"/>
                </a:lnTo>
                <a:lnTo>
                  <a:pt x="128905" y="439127"/>
                </a:lnTo>
                <a:lnTo>
                  <a:pt x="150431" y="480441"/>
                </a:lnTo>
                <a:lnTo>
                  <a:pt x="176301" y="520496"/>
                </a:lnTo>
                <a:lnTo>
                  <a:pt x="206324" y="559003"/>
                </a:lnTo>
                <a:lnTo>
                  <a:pt x="240347" y="595693"/>
                </a:lnTo>
                <a:lnTo>
                  <a:pt x="278218" y="630288"/>
                </a:lnTo>
                <a:lnTo>
                  <a:pt x="319760" y="662495"/>
                </a:lnTo>
                <a:lnTo>
                  <a:pt x="361302" y="630275"/>
                </a:lnTo>
                <a:lnTo>
                  <a:pt x="399173" y="595680"/>
                </a:lnTo>
                <a:lnTo>
                  <a:pt x="433197" y="558990"/>
                </a:lnTo>
                <a:lnTo>
                  <a:pt x="463219" y="520484"/>
                </a:lnTo>
                <a:lnTo>
                  <a:pt x="489064" y="480428"/>
                </a:lnTo>
                <a:lnTo>
                  <a:pt x="510590" y="439115"/>
                </a:lnTo>
                <a:lnTo>
                  <a:pt x="527621" y="396811"/>
                </a:lnTo>
                <a:lnTo>
                  <a:pt x="539978" y="353783"/>
                </a:lnTo>
                <a:lnTo>
                  <a:pt x="547522" y="310337"/>
                </a:lnTo>
                <a:lnTo>
                  <a:pt x="548982" y="285254"/>
                </a:lnTo>
                <a:lnTo>
                  <a:pt x="550075" y="266725"/>
                </a:lnTo>
                <a:lnTo>
                  <a:pt x="550075" y="222364"/>
                </a:lnTo>
                <a:close/>
              </a:path>
              <a:path w="640080" h="763269">
                <a:moveTo>
                  <a:pt x="639495" y="175780"/>
                </a:moveTo>
                <a:lnTo>
                  <a:pt x="606945" y="139725"/>
                </a:lnTo>
                <a:lnTo>
                  <a:pt x="578307" y="135623"/>
                </a:lnTo>
                <a:lnTo>
                  <a:pt x="578307" y="198399"/>
                </a:lnTo>
                <a:lnTo>
                  <a:pt x="578307" y="266725"/>
                </a:lnTo>
                <a:lnTo>
                  <a:pt x="575525" y="313905"/>
                </a:lnTo>
                <a:lnTo>
                  <a:pt x="567309" y="360870"/>
                </a:lnTo>
                <a:lnTo>
                  <a:pt x="553847" y="407301"/>
                </a:lnTo>
                <a:lnTo>
                  <a:pt x="535305" y="452882"/>
                </a:lnTo>
                <a:lnTo>
                  <a:pt x="511873" y="497319"/>
                </a:lnTo>
                <a:lnTo>
                  <a:pt x="483743" y="540283"/>
                </a:lnTo>
                <a:lnTo>
                  <a:pt x="451091" y="581494"/>
                </a:lnTo>
                <a:lnTo>
                  <a:pt x="414083" y="620610"/>
                </a:lnTo>
                <a:lnTo>
                  <a:pt x="372935" y="657339"/>
                </a:lnTo>
                <a:lnTo>
                  <a:pt x="327799" y="691388"/>
                </a:lnTo>
                <a:lnTo>
                  <a:pt x="319760" y="696950"/>
                </a:lnTo>
                <a:lnTo>
                  <a:pt x="311721" y="691388"/>
                </a:lnTo>
                <a:lnTo>
                  <a:pt x="266585" y="657339"/>
                </a:lnTo>
                <a:lnTo>
                  <a:pt x="225425" y="620598"/>
                </a:lnTo>
                <a:lnTo>
                  <a:pt x="188429" y="581482"/>
                </a:lnTo>
                <a:lnTo>
                  <a:pt x="155765" y="540270"/>
                </a:lnTo>
                <a:lnTo>
                  <a:pt x="127622" y="497293"/>
                </a:lnTo>
                <a:lnTo>
                  <a:pt x="104190" y="452869"/>
                </a:lnTo>
                <a:lnTo>
                  <a:pt x="85648" y="407276"/>
                </a:lnTo>
                <a:lnTo>
                  <a:pt x="72174" y="360857"/>
                </a:lnTo>
                <a:lnTo>
                  <a:pt x="63957" y="313893"/>
                </a:lnTo>
                <a:lnTo>
                  <a:pt x="61175" y="266725"/>
                </a:lnTo>
                <a:lnTo>
                  <a:pt x="61175" y="198399"/>
                </a:lnTo>
                <a:lnTo>
                  <a:pt x="73075" y="196519"/>
                </a:lnTo>
                <a:lnTo>
                  <a:pt x="125450" y="185026"/>
                </a:lnTo>
                <a:lnTo>
                  <a:pt x="175831" y="167538"/>
                </a:lnTo>
                <a:lnTo>
                  <a:pt x="223761" y="144310"/>
                </a:lnTo>
                <a:lnTo>
                  <a:pt x="268706" y="115582"/>
                </a:lnTo>
                <a:lnTo>
                  <a:pt x="310184" y="81584"/>
                </a:lnTo>
                <a:lnTo>
                  <a:pt x="319747" y="72758"/>
                </a:lnTo>
                <a:lnTo>
                  <a:pt x="329323" y="81584"/>
                </a:lnTo>
                <a:lnTo>
                  <a:pt x="370789" y="115582"/>
                </a:lnTo>
                <a:lnTo>
                  <a:pt x="415734" y="144310"/>
                </a:lnTo>
                <a:lnTo>
                  <a:pt x="463651" y="167538"/>
                </a:lnTo>
                <a:lnTo>
                  <a:pt x="514045" y="185026"/>
                </a:lnTo>
                <a:lnTo>
                  <a:pt x="566420" y="196519"/>
                </a:lnTo>
                <a:lnTo>
                  <a:pt x="578307" y="198399"/>
                </a:lnTo>
                <a:lnTo>
                  <a:pt x="578307" y="135623"/>
                </a:lnTo>
                <a:lnTo>
                  <a:pt x="557669" y="132651"/>
                </a:lnTo>
                <a:lnTo>
                  <a:pt x="510057" y="119570"/>
                </a:lnTo>
                <a:lnTo>
                  <a:pt x="464591" y="100711"/>
                </a:lnTo>
                <a:lnTo>
                  <a:pt x="421830" y="76352"/>
                </a:lnTo>
                <a:lnTo>
                  <a:pt x="417029" y="72758"/>
                </a:lnTo>
                <a:lnTo>
                  <a:pt x="382282" y="46748"/>
                </a:lnTo>
                <a:lnTo>
                  <a:pt x="346468" y="12141"/>
                </a:lnTo>
                <a:lnTo>
                  <a:pt x="335394" y="3556"/>
                </a:lnTo>
                <a:lnTo>
                  <a:pt x="322338" y="0"/>
                </a:lnTo>
                <a:lnTo>
                  <a:pt x="308902" y="1587"/>
                </a:lnTo>
                <a:lnTo>
                  <a:pt x="296697" y="8458"/>
                </a:lnTo>
                <a:lnTo>
                  <a:pt x="295389" y="9639"/>
                </a:lnTo>
                <a:lnTo>
                  <a:pt x="294157" y="10807"/>
                </a:lnTo>
                <a:lnTo>
                  <a:pt x="293027" y="12141"/>
                </a:lnTo>
                <a:lnTo>
                  <a:pt x="257213" y="46748"/>
                </a:lnTo>
                <a:lnTo>
                  <a:pt x="217665" y="76352"/>
                </a:lnTo>
                <a:lnTo>
                  <a:pt x="174904" y="100711"/>
                </a:lnTo>
                <a:lnTo>
                  <a:pt x="129451" y="119570"/>
                </a:lnTo>
                <a:lnTo>
                  <a:pt x="81826" y="132651"/>
                </a:lnTo>
                <a:lnTo>
                  <a:pt x="32562" y="139725"/>
                </a:lnTo>
                <a:lnTo>
                  <a:pt x="19621" y="143471"/>
                </a:lnTo>
                <a:lnTo>
                  <a:pt x="9271" y="151409"/>
                </a:lnTo>
                <a:lnTo>
                  <a:pt x="2425" y="162521"/>
                </a:lnTo>
                <a:lnTo>
                  <a:pt x="0" y="175780"/>
                </a:lnTo>
                <a:lnTo>
                  <a:pt x="0" y="266725"/>
                </a:lnTo>
                <a:lnTo>
                  <a:pt x="2578" y="315760"/>
                </a:lnTo>
                <a:lnTo>
                  <a:pt x="10121" y="363931"/>
                </a:lnTo>
                <a:lnTo>
                  <a:pt x="22364" y="411022"/>
                </a:lnTo>
                <a:lnTo>
                  <a:pt x="39039" y="456882"/>
                </a:lnTo>
                <a:lnTo>
                  <a:pt x="59880" y="501307"/>
                </a:lnTo>
                <a:lnTo>
                  <a:pt x="84632" y="544131"/>
                </a:lnTo>
                <a:lnTo>
                  <a:pt x="113004" y="585165"/>
                </a:lnTo>
                <a:lnTo>
                  <a:pt x="144754" y="624230"/>
                </a:lnTo>
                <a:lnTo>
                  <a:pt x="179603" y="661149"/>
                </a:lnTo>
                <a:lnTo>
                  <a:pt x="217284" y="695731"/>
                </a:lnTo>
                <a:lnTo>
                  <a:pt x="257530" y="727811"/>
                </a:lnTo>
                <a:lnTo>
                  <a:pt x="300088" y="757199"/>
                </a:lnTo>
                <a:lnTo>
                  <a:pt x="319747" y="762977"/>
                </a:lnTo>
                <a:lnTo>
                  <a:pt x="329907" y="761530"/>
                </a:lnTo>
                <a:lnTo>
                  <a:pt x="339420" y="757199"/>
                </a:lnTo>
                <a:lnTo>
                  <a:pt x="381965" y="727811"/>
                </a:lnTo>
                <a:lnTo>
                  <a:pt x="420687" y="696950"/>
                </a:lnTo>
                <a:lnTo>
                  <a:pt x="422224" y="695731"/>
                </a:lnTo>
                <a:lnTo>
                  <a:pt x="459905" y="661136"/>
                </a:lnTo>
                <a:lnTo>
                  <a:pt x="494741" y="624217"/>
                </a:lnTo>
                <a:lnTo>
                  <a:pt x="526491" y="585152"/>
                </a:lnTo>
                <a:lnTo>
                  <a:pt x="554875" y="544118"/>
                </a:lnTo>
                <a:lnTo>
                  <a:pt x="579615" y="501307"/>
                </a:lnTo>
                <a:lnTo>
                  <a:pt x="600456" y="456869"/>
                </a:lnTo>
                <a:lnTo>
                  <a:pt x="617131" y="411022"/>
                </a:lnTo>
                <a:lnTo>
                  <a:pt x="629373" y="363931"/>
                </a:lnTo>
                <a:lnTo>
                  <a:pt x="636917" y="315760"/>
                </a:lnTo>
                <a:lnTo>
                  <a:pt x="639495" y="266725"/>
                </a:lnTo>
                <a:lnTo>
                  <a:pt x="639495" y="175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131968" y="3123610"/>
            <a:ext cx="713740" cy="787400"/>
            <a:chOff x="1131968" y="3123610"/>
            <a:chExt cx="713740" cy="787400"/>
          </a:xfrm>
        </p:grpSpPr>
        <p:sp>
          <p:nvSpPr>
            <p:cNvPr id="17" name="object 17"/>
            <p:cNvSpPr/>
            <p:nvPr/>
          </p:nvSpPr>
          <p:spPr>
            <a:xfrm>
              <a:off x="1136434" y="3200564"/>
              <a:ext cx="706120" cy="709930"/>
            </a:xfrm>
            <a:custGeom>
              <a:avLst/>
              <a:gdLst/>
              <a:ahLst/>
              <a:cxnLst/>
              <a:rect l="l" t="t" r="r" b="b"/>
              <a:pathLst>
                <a:path w="706119" h="709929">
                  <a:moveTo>
                    <a:pt x="160108" y="76403"/>
                  </a:moveTo>
                  <a:lnTo>
                    <a:pt x="44081" y="53416"/>
                  </a:lnTo>
                  <a:lnTo>
                    <a:pt x="35471" y="55143"/>
                  </a:lnTo>
                  <a:lnTo>
                    <a:pt x="28448" y="59880"/>
                  </a:lnTo>
                  <a:lnTo>
                    <a:pt x="23698" y="66916"/>
                  </a:lnTo>
                  <a:lnTo>
                    <a:pt x="21958" y="75514"/>
                  </a:lnTo>
                  <a:lnTo>
                    <a:pt x="23698" y="84124"/>
                  </a:lnTo>
                  <a:lnTo>
                    <a:pt x="28448" y="91147"/>
                  </a:lnTo>
                  <a:lnTo>
                    <a:pt x="35471" y="95885"/>
                  </a:lnTo>
                  <a:lnTo>
                    <a:pt x="44081" y="97624"/>
                  </a:lnTo>
                  <a:lnTo>
                    <a:pt x="83350" y="97624"/>
                  </a:lnTo>
                  <a:lnTo>
                    <a:pt x="53898" y="135089"/>
                  </a:lnTo>
                  <a:lnTo>
                    <a:pt x="45300" y="148475"/>
                  </a:lnTo>
                  <a:lnTo>
                    <a:pt x="22720" y="194246"/>
                  </a:lnTo>
                  <a:lnTo>
                    <a:pt x="7569" y="242531"/>
                  </a:lnTo>
                  <a:lnTo>
                    <a:pt x="0" y="292417"/>
                  </a:lnTo>
                  <a:lnTo>
                    <a:pt x="152" y="343001"/>
                  </a:lnTo>
                  <a:lnTo>
                    <a:pt x="8140" y="393420"/>
                  </a:lnTo>
                  <a:lnTo>
                    <a:pt x="34798" y="409778"/>
                  </a:lnTo>
                  <a:lnTo>
                    <a:pt x="42621" y="406031"/>
                  </a:lnTo>
                  <a:lnTo>
                    <a:pt x="48247" y="399796"/>
                  </a:lnTo>
                  <a:lnTo>
                    <a:pt x="51142" y="391934"/>
                  </a:lnTo>
                  <a:lnTo>
                    <a:pt x="43535" y="328587"/>
                  </a:lnTo>
                  <a:lnTo>
                    <a:pt x="46799" y="274027"/>
                  </a:lnTo>
                  <a:lnTo>
                    <a:pt x="60363" y="221081"/>
                  </a:lnTo>
                  <a:lnTo>
                    <a:pt x="84010" y="171246"/>
                  </a:lnTo>
                  <a:lnTo>
                    <a:pt x="106045" y="139065"/>
                  </a:lnTo>
                  <a:lnTo>
                    <a:pt x="114973" y="129679"/>
                  </a:lnTo>
                  <a:lnTo>
                    <a:pt x="114973" y="170141"/>
                  </a:lnTo>
                  <a:lnTo>
                    <a:pt x="116713" y="178739"/>
                  </a:lnTo>
                  <a:lnTo>
                    <a:pt x="121462" y="185775"/>
                  </a:lnTo>
                  <a:lnTo>
                    <a:pt x="128485" y="190512"/>
                  </a:lnTo>
                  <a:lnTo>
                    <a:pt x="137096" y="192252"/>
                  </a:lnTo>
                  <a:lnTo>
                    <a:pt x="145707" y="190512"/>
                  </a:lnTo>
                  <a:lnTo>
                    <a:pt x="152742" y="185775"/>
                  </a:lnTo>
                  <a:lnTo>
                    <a:pt x="157480" y="178739"/>
                  </a:lnTo>
                  <a:lnTo>
                    <a:pt x="159219" y="170141"/>
                  </a:lnTo>
                  <a:lnTo>
                    <a:pt x="160108" y="76403"/>
                  </a:lnTo>
                  <a:close/>
                </a:path>
                <a:path w="706119" h="709929">
                  <a:moveTo>
                    <a:pt x="567131" y="542848"/>
                  </a:moveTo>
                  <a:lnTo>
                    <a:pt x="566077" y="534441"/>
                  </a:lnTo>
                  <a:lnTo>
                    <a:pt x="561733" y="526821"/>
                  </a:lnTo>
                  <a:lnTo>
                    <a:pt x="554761" y="521474"/>
                  </a:lnTo>
                  <a:lnTo>
                    <a:pt x="546569" y="519290"/>
                  </a:lnTo>
                  <a:lnTo>
                    <a:pt x="538149" y="520344"/>
                  </a:lnTo>
                  <a:lnTo>
                    <a:pt x="530517" y="524700"/>
                  </a:lnTo>
                  <a:lnTo>
                    <a:pt x="530059" y="525094"/>
                  </a:lnTo>
                  <a:lnTo>
                    <a:pt x="529183" y="525957"/>
                  </a:lnTo>
                  <a:lnTo>
                    <a:pt x="528853" y="525957"/>
                  </a:lnTo>
                  <a:lnTo>
                    <a:pt x="493179" y="554609"/>
                  </a:lnTo>
                  <a:lnTo>
                    <a:pt x="453910" y="577011"/>
                  </a:lnTo>
                  <a:lnTo>
                    <a:pt x="411886" y="592937"/>
                  </a:lnTo>
                  <a:lnTo>
                    <a:pt x="367893" y="602145"/>
                  </a:lnTo>
                  <a:lnTo>
                    <a:pt x="322732" y="604405"/>
                  </a:lnTo>
                  <a:lnTo>
                    <a:pt x="277228" y="599465"/>
                  </a:lnTo>
                  <a:lnTo>
                    <a:pt x="312407" y="579564"/>
                  </a:lnTo>
                  <a:lnTo>
                    <a:pt x="319011" y="573760"/>
                  </a:lnTo>
                  <a:lnTo>
                    <a:pt x="322732" y="566127"/>
                  </a:lnTo>
                  <a:lnTo>
                    <a:pt x="323329" y="557669"/>
                  </a:lnTo>
                  <a:lnTo>
                    <a:pt x="320535" y="549338"/>
                  </a:lnTo>
                  <a:lnTo>
                    <a:pt x="314718" y="542734"/>
                  </a:lnTo>
                  <a:lnTo>
                    <a:pt x="307098" y="539013"/>
                  </a:lnTo>
                  <a:lnTo>
                    <a:pt x="298627" y="538416"/>
                  </a:lnTo>
                  <a:lnTo>
                    <a:pt x="290283" y="541210"/>
                  </a:lnTo>
                  <a:lnTo>
                    <a:pt x="208991" y="587311"/>
                  </a:lnTo>
                  <a:lnTo>
                    <a:pt x="202361" y="593064"/>
                  </a:lnTo>
                  <a:lnTo>
                    <a:pt x="198589" y="600659"/>
                  </a:lnTo>
                  <a:lnTo>
                    <a:pt x="197942" y="609104"/>
                  </a:lnTo>
                  <a:lnTo>
                    <a:pt x="200698" y="617461"/>
                  </a:lnTo>
                  <a:lnTo>
                    <a:pt x="247256" y="698944"/>
                  </a:lnTo>
                  <a:lnTo>
                    <a:pt x="253072" y="705561"/>
                  </a:lnTo>
                  <a:lnTo>
                    <a:pt x="260718" y="709307"/>
                  </a:lnTo>
                  <a:lnTo>
                    <a:pt x="269201" y="709917"/>
                  </a:lnTo>
                  <a:lnTo>
                    <a:pt x="277558" y="707123"/>
                  </a:lnTo>
                  <a:lnTo>
                    <a:pt x="265950" y="642353"/>
                  </a:lnTo>
                  <a:lnTo>
                    <a:pt x="318998" y="648639"/>
                  </a:lnTo>
                  <a:lnTo>
                    <a:pt x="371690" y="646430"/>
                  </a:lnTo>
                  <a:lnTo>
                    <a:pt x="391706" y="642353"/>
                  </a:lnTo>
                  <a:lnTo>
                    <a:pt x="423075" y="635977"/>
                  </a:lnTo>
                  <a:lnTo>
                    <a:pt x="472160" y="617575"/>
                  </a:lnTo>
                  <a:lnTo>
                    <a:pt x="495300" y="604405"/>
                  </a:lnTo>
                  <a:lnTo>
                    <a:pt x="517994" y="591489"/>
                  </a:lnTo>
                  <a:lnTo>
                    <a:pt x="559600" y="558012"/>
                  </a:lnTo>
                  <a:lnTo>
                    <a:pt x="564946" y="551040"/>
                  </a:lnTo>
                  <a:lnTo>
                    <a:pt x="567131" y="542848"/>
                  </a:lnTo>
                  <a:close/>
                </a:path>
                <a:path w="706119" h="709929">
                  <a:moveTo>
                    <a:pt x="705548" y="188493"/>
                  </a:moveTo>
                  <a:lnTo>
                    <a:pt x="704303" y="180098"/>
                  </a:lnTo>
                  <a:lnTo>
                    <a:pt x="700024" y="172796"/>
                  </a:lnTo>
                  <a:lnTo>
                    <a:pt x="693000" y="167500"/>
                  </a:lnTo>
                  <a:lnTo>
                    <a:pt x="685393" y="165417"/>
                  </a:lnTo>
                  <a:lnTo>
                    <a:pt x="677760" y="166077"/>
                  </a:lnTo>
                  <a:lnTo>
                    <a:pt x="670801" y="169291"/>
                  </a:lnTo>
                  <a:lnTo>
                    <a:pt x="665226" y="174891"/>
                  </a:lnTo>
                  <a:lnTo>
                    <a:pt x="644766" y="209715"/>
                  </a:lnTo>
                  <a:lnTo>
                    <a:pt x="626402" y="166395"/>
                  </a:lnTo>
                  <a:lnTo>
                    <a:pt x="602272" y="126403"/>
                  </a:lnTo>
                  <a:lnTo>
                    <a:pt x="572820" y="90284"/>
                  </a:lnTo>
                  <a:lnTo>
                    <a:pt x="538505" y="58585"/>
                  </a:lnTo>
                  <a:lnTo>
                    <a:pt x="499770" y="31851"/>
                  </a:lnTo>
                  <a:lnTo>
                    <a:pt x="465861" y="14414"/>
                  </a:lnTo>
                  <a:lnTo>
                    <a:pt x="430199" y="901"/>
                  </a:lnTo>
                  <a:lnTo>
                    <a:pt x="421462" y="0"/>
                  </a:lnTo>
                  <a:lnTo>
                    <a:pt x="413334" y="2438"/>
                  </a:lnTo>
                  <a:lnTo>
                    <a:pt x="406717" y="7734"/>
                  </a:lnTo>
                  <a:lnTo>
                    <a:pt x="402488" y="15443"/>
                  </a:lnTo>
                  <a:lnTo>
                    <a:pt x="401586" y="24168"/>
                  </a:lnTo>
                  <a:lnTo>
                    <a:pt x="404025" y="32296"/>
                  </a:lnTo>
                  <a:lnTo>
                    <a:pt x="409333" y="38912"/>
                  </a:lnTo>
                  <a:lnTo>
                    <a:pt x="417029" y="43129"/>
                  </a:lnTo>
                  <a:lnTo>
                    <a:pt x="466217" y="63741"/>
                  </a:lnTo>
                  <a:lnTo>
                    <a:pt x="510209" y="92671"/>
                  </a:lnTo>
                  <a:lnTo>
                    <a:pt x="548055" y="128981"/>
                  </a:lnTo>
                  <a:lnTo>
                    <a:pt x="578777" y="171729"/>
                  </a:lnTo>
                  <a:lnTo>
                    <a:pt x="601408" y="219989"/>
                  </a:lnTo>
                  <a:lnTo>
                    <a:pt x="567347" y="199758"/>
                  </a:lnTo>
                  <a:lnTo>
                    <a:pt x="559269" y="196303"/>
                  </a:lnTo>
                  <a:lnTo>
                    <a:pt x="533031" y="221957"/>
                  </a:lnTo>
                  <a:lnTo>
                    <a:pt x="536130" y="229844"/>
                  </a:lnTo>
                  <a:lnTo>
                    <a:pt x="542239" y="236169"/>
                  </a:lnTo>
                  <a:lnTo>
                    <a:pt x="543191" y="236816"/>
                  </a:lnTo>
                  <a:lnTo>
                    <a:pt x="544195" y="237388"/>
                  </a:lnTo>
                  <a:lnTo>
                    <a:pt x="545223" y="237896"/>
                  </a:lnTo>
                  <a:lnTo>
                    <a:pt x="622642" y="283768"/>
                  </a:lnTo>
                  <a:lnTo>
                    <a:pt x="626567" y="286918"/>
                  </a:lnTo>
                  <a:lnTo>
                    <a:pt x="631444" y="288620"/>
                  </a:lnTo>
                  <a:lnTo>
                    <a:pt x="641477" y="288620"/>
                  </a:lnTo>
                  <a:lnTo>
                    <a:pt x="647115" y="287159"/>
                  </a:lnTo>
                  <a:lnTo>
                    <a:pt x="651967" y="283502"/>
                  </a:lnTo>
                  <a:lnTo>
                    <a:pt x="654939" y="278460"/>
                  </a:lnTo>
                  <a:lnTo>
                    <a:pt x="689711" y="219989"/>
                  </a:lnTo>
                  <a:lnTo>
                    <a:pt x="695820" y="209715"/>
                  </a:lnTo>
                  <a:lnTo>
                    <a:pt x="703389" y="197002"/>
                  </a:lnTo>
                  <a:lnTo>
                    <a:pt x="705548" y="188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31968" y="3621396"/>
              <a:ext cx="176964" cy="1768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68390" y="3545789"/>
              <a:ext cx="176964" cy="1768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39348" y="3123610"/>
              <a:ext cx="176964" cy="1768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220916" y="4344414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5">
                <a:moveTo>
                  <a:pt x="533497" y="333562"/>
                </a:moveTo>
                <a:lnTo>
                  <a:pt x="294408" y="333562"/>
                </a:lnTo>
                <a:lnTo>
                  <a:pt x="311351" y="350520"/>
                </a:lnTo>
                <a:lnTo>
                  <a:pt x="292040" y="395034"/>
                </a:lnTo>
                <a:lnTo>
                  <a:pt x="288877" y="442375"/>
                </a:lnTo>
                <a:lnTo>
                  <a:pt x="301423" y="488303"/>
                </a:lnTo>
                <a:lnTo>
                  <a:pt x="329236" y="528578"/>
                </a:lnTo>
                <a:lnTo>
                  <a:pt x="409246" y="608657"/>
                </a:lnTo>
                <a:lnTo>
                  <a:pt x="445783" y="633317"/>
                </a:lnTo>
                <a:lnTo>
                  <a:pt x="486704" y="645180"/>
                </a:lnTo>
                <a:lnTo>
                  <a:pt x="528934" y="644336"/>
                </a:lnTo>
                <a:lnTo>
                  <a:pt x="569402" y="630875"/>
                </a:lnTo>
                <a:lnTo>
                  <a:pt x="605036" y="604888"/>
                </a:lnTo>
                <a:lnTo>
                  <a:pt x="613098" y="593819"/>
                </a:lnTo>
                <a:lnTo>
                  <a:pt x="509494" y="593819"/>
                </a:lnTo>
                <a:lnTo>
                  <a:pt x="477667" y="587636"/>
                </a:lnTo>
                <a:lnTo>
                  <a:pt x="369711" y="489009"/>
                </a:lnTo>
                <a:lnTo>
                  <a:pt x="346179" y="443435"/>
                </a:lnTo>
                <a:lnTo>
                  <a:pt x="345885" y="417865"/>
                </a:lnTo>
                <a:lnTo>
                  <a:pt x="353709" y="392914"/>
                </a:lnTo>
                <a:lnTo>
                  <a:pt x="434661" y="392914"/>
                </a:lnTo>
                <a:lnTo>
                  <a:pt x="394185" y="352404"/>
                </a:lnTo>
                <a:lnTo>
                  <a:pt x="419115" y="345117"/>
                </a:lnTo>
                <a:lnTo>
                  <a:pt x="545043" y="345117"/>
                </a:lnTo>
                <a:lnTo>
                  <a:pt x="533497" y="333562"/>
                </a:lnTo>
                <a:close/>
              </a:path>
              <a:path w="645794" h="645795">
                <a:moveTo>
                  <a:pt x="545043" y="345117"/>
                </a:moveTo>
                <a:lnTo>
                  <a:pt x="419115" y="345117"/>
                </a:lnTo>
                <a:lnTo>
                  <a:pt x="444662" y="345691"/>
                </a:lnTo>
                <a:lnTo>
                  <a:pt x="468974" y="353861"/>
                </a:lnTo>
                <a:lnTo>
                  <a:pt x="490198" y="369362"/>
                </a:lnTo>
                <a:lnTo>
                  <a:pt x="570208" y="449441"/>
                </a:lnTo>
                <a:lnTo>
                  <a:pt x="588196" y="477277"/>
                </a:lnTo>
                <a:lnTo>
                  <a:pt x="594094" y="508911"/>
                </a:lnTo>
                <a:lnTo>
                  <a:pt x="587813" y="540722"/>
                </a:lnTo>
                <a:lnTo>
                  <a:pt x="569267" y="569088"/>
                </a:lnTo>
                <a:lnTo>
                  <a:pt x="541322" y="587636"/>
                </a:lnTo>
                <a:lnTo>
                  <a:pt x="509494" y="593819"/>
                </a:lnTo>
                <a:lnTo>
                  <a:pt x="613098" y="593819"/>
                </a:lnTo>
                <a:lnTo>
                  <a:pt x="631008" y="569224"/>
                </a:lnTo>
                <a:lnTo>
                  <a:pt x="644461" y="528721"/>
                </a:lnTo>
                <a:lnTo>
                  <a:pt x="645305" y="486454"/>
                </a:lnTo>
                <a:lnTo>
                  <a:pt x="633448" y="445499"/>
                </a:lnTo>
                <a:lnTo>
                  <a:pt x="608801" y="408930"/>
                </a:lnTo>
                <a:lnTo>
                  <a:pt x="545043" y="345117"/>
                </a:lnTo>
                <a:close/>
              </a:path>
              <a:path w="645794" h="645795">
                <a:moveTo>
                  <a:pt x="434661" y="392914"/>
                </a:moveTo>
                <a:lnTo>
                  <a:pt x="353709" y="392914"/>
                </a:lnTo>
                <a:lnTo>
                  <a:pt x="423365" y="462630"/>
                </a:lnTo>
                <a:lnTo>
                  <a:pt x="432720" y="468445"/>
                </a:lnTo>
                <a:lnTo>
                  <a:pt x="443133" y="470285"/>
                </a:lnTo>
                <a:lnTo>
                  <a:pt x="453546" y="468062"/>
                </a:lnTo>
                <a:lnTo>
                  <a:pt x="462900" y="461688"/>
                </a:lnTo>
                <a:lnTo>
                  <a:pt x="468871" y="452723"/>
                </a:lnTo>
                <a:lnTo>
                  <a:pt x="471136" y="442257"/>
                </a:lnTo>
                <a:lnTo>
                  <a:pt x="469519" y="431614"/>
                </a:lnTo>
                <a:lnTo>
                  <a:pt x="463841" y="422120"/>
                </a:lnTo>
                <a:lnTo>
                  <a:pt x="434661" y="392914"/>
                </a:lnTo>
                <a:close/>
              </a:path>
              <a:path w="645794" h="645795">
                <a:moveTo>
                  <a:pt x="158589" y="0"/>
                </a:moveTo>
                <a:lnTo>
                  <a:pt x="116359" y="844"/>
                </a:lnTo>
                <a:lnTo>
                  <a:pt x="75891" y="14082"/>
                </a:lnTo>
                <a:lnTo>
                  <a:pt x="40257" y="39624"/>
                </a:lnTo>
                <a:lnTo>
                  <a:pt x="14292" y="75198"/>
                </a:lnTo>
                <a:lnTo>
                  <a:pt x="843" y="115521"/>
                </a:lnTo>
                <a:lnTo>
                  <a:pt x="0" y="157652"/>
                </a:lnTo>
                <a:lnTo>
                  <a:pt x="11852" y="198652"/>
                </a:lnTo>
                <a:lnTo>
                  <a:pt x="36492" y="235583"/>
                </a:lnTo>
                <a:lnTo>
                  <a:pt x="116502" y="315662"/>
                </a:lnTo>
                <a:lnTo>
                  <a:pt x="156346" y="344028"/>
                </a:lnTo>
                <a:lnTo>
                  <a:pt x="202278" y="356761"/>
                </a:lnTo>
                <a:lnTo>
                  <a:pt x="249799" y="353420"/>
                </a:lnTo>
                <a:lnTo>
                  <a:pt x="294408" y="333562"/>
                </a:lnTo>
                <a:lnTo>
                  <a:pt x="533497" y="333562"/>
                </a:lnTo>
                <a:lnTo>
                  <a:pt x="528791" y="328851"/>
                </a:lnTo>
                <a:lnTo>
                  <a:pt x="503648" y="310951"/>
                </a:lnTo>
                <a:lnTo>
                  <a:pt x="350885" y="310951"/>
                </a:lnTo>
                <a:lnTo>
                  <a:pt x="339340" y="299396"/>
                </a:lnTo>
                <a:lnTo>
                  <a:pt x="227119" y="299396"/>
                </a:lnTo>
                <a:lnTo>
                  <a:pt x="177260" y="290652"/>
                </a:lnTo>
                <a:lnTo>
                  <a:pt x="76026" y="195072"/>
                </a:lnTo>
                <a:lnTo>
                  <a:pt x="51317" y="135248"/>
                </a:lnTo>
                <a:lnTo>
                  <a:pt x="57494" y="103393"/>
                </a:lnTo>
                <a:lnTo>
                  <a:pt x="76026" y="75425"/>
                </a:lnTo>
                <a:lnTo>
                  <a:pt x="103971" y="56877"/>
                </a:lnTo>
                <a:lnTo>
                  <a:pt x="135799" y="50694"/>
                </a:lnTo>
                <a:lnTo>
                  <a:pt x="250872" y="50694"/>
                </a:lnTo>
                <a:lnTo>
                  <a:pt x="236047" y="35856"/>
                </a:lnTo>
                <a:lnTo>
                  <a:pt x="199510" y="11640"/>
                </a:lnTo>
                <a:lnTo>
                  <a:pt x="158589" y="0"/>
                </a:lnTo>
                <a:close/>
              </a:path>
              <a:path w="645794" h="645795">
                <a:moveTo>
                  <a:pt x="443015" y="287752"/>
                </a:moveTo>
                <a:lnTo>
                  <a:pt x="395494" y="291093"/>
                </a:lnTo>
                <a:lnTo>
                  <a:pt x="350885" y="310951"/>
                </a:lnTo>
                <a:lnTo>
                  <a:pt x="503648" y="310951"/>
                </a:lnTo>
                <a:lnTo>
                  <a:pt x="488948" y="300485"/>
                </a:lnTo>
                <a:lnTo>
                  <a:pt x="443015" y="287752"/>
                </a:lnTo>
                <a:close/>
              </a:path>
              <a:path w="645794" h="645795">
                <a:moveTo>
                  <a:pt x="216280" y="187417"/>
                </a:moveTo>
                <a:lnTo>
                  <a:pt x="205867" y="189640"/>
                </a:lnTo>
                <a:lnTo>
                  <a:pt x="196513" y="196014"/>
                </a:lnTo>
                <a:lnTo>
                  <a:pt x="190541" y="204979"/>
                </a:lnTo>
                <a:lnTo>
                  <a:pt x="188276" y="215445"/>
                </a:lnTo>
                <a:lnTo>
                  <a:pt x="189894" y="226088"/>
                </a:lnTo>
                <a:lnTo>
                  <a:pt x="195571" y="235583"/>
                </a:lnTo>
                <a:lnTo>
                  <a:pt x="252049" y="292109"/>
                </a:lnTo>
                <a:lnTo>
                  <a:pt x="227119" y="299396"/>
                </a:lnTo>
                <a:lnTo>
                  <a:pt x="339340" y="299396"/>
                </a:lnTo>
                <a:lnTo>
                  <a:pt x="333942" y="293993"/>
                </a:lnTo>
                <a:lnTo>
                  <a:pt x="352334" y="251598"/>
                </a:lnTo>
                <a:lnTo>
                  <a:pt x="292525" y="251598"/>
                </a:lnTo>
                <a:lnTo>
                  <a:pt x="236047" y="195072"/>
                </a:lnTo>
                <a:lnTo>
                  <a:pt x="226693" y="189257"/>
                </a:lnTo>
                <a:lnTo>
                  <a:pt x="216280" y="187417"/>
                </a:lnTo>
                <a:close/>
              </a:path>
              <a:path w="645794" h="645795">
                <a:moveTo>
                  <a:pt x="250872" y="50694"/>
                </a:moveTo>
                <a:lnTo>
                  <a:pt x="135799" y="50694"/>
                </a:lnTo>
                <a:lnTo>
                  <a:pt x="167626" y="56877"/>
                </a:lnTo>
                <a:lnTo>
                  <a:pt x="195571" y="75425"/>
                </a:lnTo>
                <a:lnTo>
                  <a:pt x="275582" y="155504"/>
                </a:lnTo>
                <a:lnTo>
                  <a:pt x="291069" y="176745"/>
                </a:lnTo>
                <a:lnTo>
                  <a:pt x="299232" y="201078"/>
                </a:lnTo>
                <a:lnTo>
                  <a:pt x="299805" y="226647"/>
                </a:lnTo>
                <a:lnTo>
                  <a:pt x="292525" y="251598"/>
                </a:lnTo>
                <a:lnTo>
                  <a:pt x="352334" y="251598"/>
                </a:lnTo>
                <a:lnTo>
                  <a:pt x="353253" y="249479"/>
                </a:lnTo>
                <a:lnTo>
                  <a:pt x="356416" y="202138"/>
                </a:lnTo>
                <a:lnTo>
                  <a:pt x="343870" y="156210"/>
                </a:lnTo>
                <a:lnTo>
                  <a:pt x="316057" y="115935"/>
                </a:lnTo>
                <a:lnTo>
                  <a:pt x="250872" y="506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81366" y="5422823"/>
            <a:ext cx="640715" cy="735965"/>
          </a:xfrm>
          <a:custGeom>
            <a:avLst/>
            <a:gdLst/>
            <a:ahLst/>
            <a:cxnLst/>
            <a:rect l="l" t="t" r="r" b="b"/>
            <a:pathLst>
              <a:path w="640714" h="735964">
                <a:moveTo>
                  <a:pt x="546430" y="414197"/>
                </a:moveTo>
                <a:lnTo>
                  <a:pt x="541832" y="368693"/>
                </a:lnTo>
                <a:lnTo>
                  <a:pt x="528675" y="326301"/>
                </a:lnTo>
                <a:lnTo>
                  <a:pt x="507860" y="287934"/>
                </a:lnTo>
                <a:lnTo>
                  <a:pt x="480301" y="254508"/>
                </a:lnTo>
                <a:lnTo>
                  <a:pt x="446913" y="226936"/>
                </a:lnTo>
                <a:lnTo>
                  <a:pt x="408584" y="206108"/>
                </a:lnTo>
                <a:lnTo>
                  <a:pt x="366229" y="192938"/>
                </a:lnTo>
                <a:lnTo>
                  <a:pt x="320751" y="188328"/>
                </a:lnTo>
                <a:lnTo>
                  <a:pt x="320751" y="414426"/>
                </a:lnTo>
                <a:lnTo>
                  <a:pt x="94843" y="414426"/>
                </a:lnTo>
                <a:lnTo>
                  <a:pt x="99453" y="459968"/>
                </a:lnTo>
                <a:lnTo>
                  <a:pt x="112623" y="502386"/>
                </a:lnTo>
                <a:lnTo>
                  <a:pt x="133464" y="540766"/>
                </a:lnTo>
                <a:lnTo>
                  <a:pt x="161048" y="574192"/>
                </a:lnTo>
                <a:lnTo>
                  <a:pt x="194487" y="601776"/>
                </a:lnTo>
                <a:lnTo>
                  <a:pt x="232854" y="622592"/>
                </a:lnTo>
                <a:lnTo>
                  <a:pt x="275247" y="635736"/>
                </a:lnTo>
                <a:lnTo>
                  <a:pt x="320751" y="640308"/>
                </a:lnTo>
                <a:lnTo>
                  <a:pt x="366255" y="635698"/>
                </a:lnTo>
                <a:lnTo>
                  <a:pt x="408635" y="622503"/>
                </a:lnTo>
                <a:lnTo>
                  <a:pt x="446976" y="601649"/>
                </a:lnTo>
                <a:lnTo>
                  <a:pt x="480377" y="574040"/>
                </a:lnTo>
                <a:lnTo>
                  <a:pt x="507936" y="540575"/>
                </a:lnTo>
                <a:lnTo>
                  <a:pt x="528739" y="502183"/>
                </a:lnTo>
                <a:lnTo>
                  <a:pt x="541870" y="459752"/>
                </a:lnTo>
                <a:lnTo>
                  <a:pt x="546430" y="414197"/>
                </a:lnTo>
                <a:close/>
              </a:path>
              <a:path w="640714" h="735964">
                <a:moveTo>
                  <a:pt x="640702" y="434848"/>
                </a:moveTo>
                <a:lnTo>
                  <a:pt x="640054" y="387261"/>
                </a:lnTo>
                <a:lnTo>
                  <a:pt x="632802" y="341820"/>
                </a:lnTo>
                <a:lnTo>
                  <a:pt x="619252" y="298196"/>
                </a:lnTo>
                <a:lnTo>
                  <a:pt x="599706" y="257035"/>
                </a:lnTo>
                <a:lnTo>
                  <a:pt x="584327" y="233832"/>
                </a:lnTo>
                <a:lnTo>
                  <a:pt x="584327" y="414489"/>
                </a:lnTo>
                <a:lnTo>
                  <a:pt x="580174" y="461924"/>
                </a:lnTo>
                <a:lnTo>
                  <a:pt x="568032" y="506501"/>
                </a:lnTo>
                <a:lnTo>
                  <a:pt x="548640" y="547573"/>
                </a:lnTo>
                <a:lnTo>
                  <a:pt x="522744" y="584377"/>
                </a:lnTo>
                <a:lnTo>
                  <a:pt x="491083" y="616178"/>
                </a:lnTo>
                <a:lnTo>
                  <a:pt x="454406" y="642239"/>
                </a:lnTo>
                <a:lnTo>
                  <a:pt x="413435" y="661784"/>
                </a:lnTo>
                <a:lnTo>
                  <a:pt x="368935" y="674103"/>
                </a:lnTo>
                <a:lnTo>
                  <a:pt x="321640" y="678434"/>
                </a:lnTo>
                <a:lnTo>
                  <a:pt x="320776" y="678434"/>
                </a:lnTo>
                <a:lnTo>
                  <a:pt x="273380" y="674192"/>
                </a:lnTo>
                <a:lnTo>
                  <a:pt x="228777" y="661949"/>
                </a:lnTo>
                <a:lnTo>
                  <a:pt x="187693" y="642442"/>
                </a:lnTo>
                <a:lnTo>
                  <a:pt x="150888" y="616419"/>
                </a:lnTo>
                <a:lnTo>
                  <a:pt x="119113" y="584631"/>
                </a:lnTo>
                <a:lnTo>
                  <a:pt x="93091" y="547814"/>
                </a:lnTo>
                <a:lnTo>
                  <a:pt x="73571" y="506704"/>
                </a:lnTo>
                <a:lnTo>
                  <a:pt x="61315" y="462064"/>
                </a:lnTo>
                <a:lnTo>
                  <a:pt x="57061" y="414642"/>
                </a:lnTo>
                <a:lnTo>
                  <a:pt x="61290" y="367207"/>
                </a:lnTo>
                <a:lnTo>
                  <a:pt x="73520" y="322567"/>
                </a:lnTo>
                <a:lnTo>
                  <a:pt x="93014" y="281457"/>
                </a:lnTo>
                <a:lnTo>
                  <a:pt x="119011" y="244614"/>
                </a:lnTo>
                <a:lnTo>
                  <a:pt x="150774" y="212813"/>
                </a:lnTo>
                <a:lnTo>
                  <a:pt x="187566" y="186766"/>
                </a:lnTo>
                <a:lnTo>
                  <a:pt x="228625" y="167233"/>
                </a:lnTo>
                <a:lnTo>
                  <a:pt x="273227" y="154965"/>
                </a:lnTo>
                <a:lnTo>
                  <a:pt x="320624" y="150698"/>
                </a:lnTo>
                <a:lnTo>
                  <a:pt x="368007" y="154940"/>
                </a:lnTo>
                <a:lnTo>
                  <a:pt x="412610" y="167182"/>
                </a:lnTo>
                <a:lnTo>
                  <a:pt x="453694" y="186690"/>
                </a:lnTo>
                <a:lnTo>
                  <a:pt x="490499" y="212712"/>
                </a:lnTo>
                <a:lnTo>
                  <a:pt x="522274" y="244500"/>
                </a:lnTo>
                <a:lnTo>
                  <a:pt x="548297" y="281330"/>
                </a:lnTo>
                <a:lnTo>
                  <a:pt x="567817" y="322427"/>
                </a:lnTo>
                <a:lnTo>
                  <a:pt x="580072" y="367068"/>
                </a:lnTo>
                <a:lnTo>
                  <a:pt x="584327" y="414489"/>
                </a:lnTo>
                <a:lnTo>
                  <a:pt x="584327" y="233832"/>
                </a:lnTo>
                <a:lnTo>
                  <a:pt x="574484" y="218973"/>
                </a:lnTo>
                <a:lnTo>
                  <a:pt x="543864" y="184632"/>
                </a:lnTo>
                <a:lnTo>
                  <a:pt x="572096" y="156362"/>
                </a:lnTo>
                <a:lnTo>
                  <a:pt x="575627" y="150698"/>
                </a:lnTo>
                <a:lnTo>
                  <a:pt x="576795" y="148831"/>
                </a:lnTo>
                <a:lnTo>
                  <a:pt x="577964" y="146951"/>
                </a:lnTo>
                <a:lnTo>
                  <a:pt x="561975" y="110744"/>
                </a:lnTo>
                <a:lnTo>
                  <a:pt x="551573" y="108546"/>
                </a:lnTo>
                <a:lnTo>
                  <a:pt x="541070" y="110248"/>
                </a:lnTo>
                <a:lnTo>
                  <a:pt x="531622" y="115849"/>
                </a:lnTo>
                <a:lnTo>
                  <a:pt x="499618" y="148831"/>
                </a:lnTo>
                <a:lnTo>
                  <a:pt x="464781" y="128371"/>
                </a:lnTo>
                <a:lnTo>
                  <a:pt x="427748" y="112649"/>
                </a:lnTo>
                <a:lnTo>
                  <a:pt x="389001" y="101815"/>
                </a:lnTo>
                <a:lnTo>
                  <a:pt x="349008" y="96062"/>
                </a:lnTo>
                <a:lnTo>
                  <a:pt x="349008" y="56502"/>
                </a:lnTo>
                <a:lnTo>
                  <a:pt x="433730" y="56502"/>
                </a:lnTo>
                <a:lnTo>
                  <a:pt x="433730" y="0"/>
                </a:lnTo>
                <a:lnTo>
                  <a:pt x="207822" y="0"/>
                </a:lnTo>
                <a:lnTo>
                  <a:pt x="207822" y="56502"/>
                </a:lnTo>
                <a:lnTo>
                  <a:pt x="292531" y="56502"/>
                </a:lnTo>
                <a:lnTo>
                  <a:pt x="292531" y="95123"/>
                </a:lnTo>
                <a:lnTo>
                  <a:pt x="245592" y="102704"/>
                </a:lnTo>
                <a:lnTo>
                  <a:pt x="201371" y="116713"/>
                </a:lnTo>
                <a:lnTo>
                  <a:pt x="160337" y="136601"/>
                </a:lnTo>
                <a:lnTo>
                  <a:pt x="122936" y="161836"/>
                </a:lnTo>
                <a:lnTo>
                  <a:pt x="89611" y="191884"/>
                </a:lnTo>
                <a:lnTo>
                  <a:pt x="60807" y="226187"/>
                </a:lnTo>
                <a:lnTo>
                  <a:pt x="37007" y="264236"/>
                </a:lnTo>
                <a:lnTo>
                  <a:pt x="18630" y="305473"/>
                </a:lnTo>
                <a:lnTo>
                  <a:pt x="6146" y="349351"/>
                </a:lnTo>
                <a:lnTo>
                  <a:pt x="0" y="395363"/>
                </a:lnTo>
                <a:lnTo>
                  <a:pt x="635" y="442950"/>
                </a:lnTo>
                <a:lnTo>
                  <a:pt x="8216" y="489940"/>
                </a:lnTo>
                <a:lnTo>
                  <a:pt x="22212" y="534187"/>
                </a:lnTo>
                <a:lnTo>
                  <a:pt x="42087" y="575259"/>
                </a:lnTo>
                <a:lnTo>
                  <a:pt x="67297" y="612698"/>
                </a:lnTo>
                <a:lnTo>
                  <a:pt x="97307" y="646061"/>
                </a:lnTo>
                <a:lnTo>
                  <a:pt x="131597" y="674878"/>
                </a:lnTo>
                <a:lnTo>
                  <a:pt x="169595" y="698703"/>
                </a:lnTo>
                <a:lnTo>
                  <a:pt x="210794" y="717092"/>
                </a:lnTo>
                <a:lnTo>
                  <a:pt x="254647" y="729589"/>
                </a:lnTo>
                <a:lnTo>
                  <a:pt x="300621" y="735736"/>
                </a:lnTo>
                <a:lnTo>
                  <a:pt x="348170" y="735088"/>
                </a:lnTo>
                <a:lnTo>
                  <a:pt x="395109" y="727506"/>
                </a:lnTo>
                <a:lnTo>
                  <a:pt x="439331" y="713498"/>
                </a:lnTo>
                <a:lnTo>
                  <a:pt x="480364" y="693610"/>
                </a:lnTo>
                <a:lnTo>
                  <a:pt x="517779" y="668388"/>
                </a:lnTo>
                <a:lnTo>
                  <a:pt x="551103" y="638340"/>
                </a:lnTo>
                <a:lnTo>
                  <a:pt x="579907" y="604024"/>
                </a:lnTo>
                <a:lnTo>
                  <a:pt x="603707" y="565988"/>
                </a:lnTo>
                <a:lnTo>
                  <a:pt x="622084" y="524751"/>
                </a:lnTo>
                <a:lnTo>
                  <a:pt x="634568" y="480860"/>
                </a:lnTo>
                <a:lnTo>
                  <a:pt x="640702" y="434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867133" y="6603932"/>
            <a:ext cx="171450" cy="20510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Bookman Uralic"/>
                <a:cs typeface="Bookman Uralic"/>
              </a:rPr>
              <a:pPr marL="38100">
                <a:lnSpc>
                  <a:spcPct val="100000"/>
                </a:lnSpc>
                <a:spcBef>
                  <a:spcPts val="30"/>
                </a:spcBef>
              </a:pPr>
              <a:t>5</a:t>
            </a:fld>
            <a:endParaRPr sz="1200">
              <a:latin typeface="Bookman Uralic"/>
              <a:cs typeface="Bookman Ural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9825" y="117093"/>
            <a:ext cx="8266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93440" algn="l"/>
              </a:tabLst>
            </a:pPr>
            <a:r>
              <a:rPr spc="-5" dirty="0"/>
              <a:t>Measures</a:t>
            </a:r>
            <a:r>
              <a:rPr spc="20" dirty="0"/>
              <a:t> </a:t>
            </a:r>
            <a:r>
              <a:rPr spc="-5" dirty="0"/>
              <a:t>for	Offices </a:t>
            </a:r>
            <a:r>
              <a:rPr spc="-10" dirty="0"/>
              <a:t>and</a:t>
            </a:r>
            <a:r>
              <a:rPr spc="-65" dirty="0"/>
              <a:t> </a:t>
            </a:r>
            <a:r>
              <a:rPr spc="-10" dirty="0"/>
              <a:t>Schools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27180" cy="1670685"/>
            <a:chOff x="0" y="0"/>
            <a:chExt cx="11727180" cy="16706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12747" cy="13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5592" y="1240535"/>
              <a:ext cx="11181715" cy="429895"/>
            </a:xfrm>
            <a:custGeom>
              <a:avLst/>
              <a:gdLst/>
              <a:ahLst/>
              <a:cxnLst/>
              <a:rect l="l" t="t" r="r" b="b"/>
              <a:pathLst>
                <a:path w="11181715" h="429894">
                  <a:moveTo>
                    <a:pt x="5317236" y="0"/>
                  </a:moveTo>
                  <a:lnTo>
                    <a:pt x="0" y="0"/>
                  </a:lnTo>
                  <a:lnTo>
                    <a:pt x="0" y="429768"/>
                  </a:lnTo>
                  <a:lnTo>
                    <a:pt x="5317236" y="429768"/>
                  </a:lnTo>
                  <a:lnTo>
                    <a:pt x="5317236" y="0"/>
                  </a:lnTo>
                  <a:close/>
                </a:path>
                <a:path w="11181715" h="429894">
                  <a:moveTo>
                    <a:pt x="11181588" y="0"/>
                  </a:moveTo>
                  <a:lnTo>
                    <a:pt x="5865876" y="0"/>
                  </a:lnTo>
                  <a:lnTo>
                    <a:pt x="5865876" y="429768"/>
                  </a:lnTo>
                  <a:lnTo>
                    <a:pt x="11181588" y="429768"/>
                  </a:lnTo>
                  <a:lnTo>
                    <a:pt x="11181588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94028" y="2034920"/>
            <a:ext cx="36645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AutoNum type="alphaUcPeriod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General Health and Safety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Protocols</a:t>
            </a:r>
            <a:endParaRPr sz="1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lphaUcPeriod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Detection and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Referral</a:t>
            </a:r>
            <a:endParaRPr sz="1600">
              <a:latin typeface="Arial"/>
              <a:cs typeface="Arial"/>
            </a:endParaRPr>
          </a:p>
          <a:p>
            <a:pPr marL="12700" marR="763905">
              <a:lnSpc>
                <a:spcPct val="100000"/>
              </a:lnSpc>
              <a:buAutoNum type="alphaUcPeriod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School Activities and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Events  </a:t>
            </a:r>
            <a:r>
              <a:rPr sz="1600" spc="-10" dirty="0">
                <a:latin typeface="Arial"/>
                <a:cs typeface="Arial"/>
              </a:rPr>
              <a:t>D.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7258" y="2766441"/>
            <a:ext cx="30727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School Clinic and Health Services  DepEd Health and Safety Policies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636" y="1252854"/>
            <a:ext cx="11024870" cy="80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9013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Schools (Enclosure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No.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2)	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Offices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(Enclosure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No.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3)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  <a:tabLst>
                <a:tab pos="413384" algn="l"/>
                <a:tab pos="5878830" algn="l"/>
                <a:tab pos="6279515" algn="l"/>
              </a:tabLst>
            </a:pPr>
            <a:r>
              <a:rPr sz="1600" b="1" spc="-5" dirty="0">
                <a:latin typeface="Arial"/>
                <a:cs typeface="Arial"/>
              </a:rPr>
              <a:t>I.	Routines and Protocols for Health</a:t>
            </a:r>
            <a:r>
              <a:rPr sz="1600" b="1" spc="1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and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Safety	I.	Routines and Protocols for Health and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Safety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636" y="3437382"/>
            <a:ext cx="3646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3384" algn="l"/>
              </a:tabLst>
            </a:pPr>
            <a:r>
              <a:rPr sz="1600" b="1" spc="-5" dirty="0">
                <a:latin typeface="Arial"/>
                <a:cs typeface="Arial"/>
              </a:rPr>
              <a:t>II.	</a:t>
            </a:r>
            <a:r>
              <a:rPr sz="1600" b="1" spc="-10" dirty="0">
                <a:latin typeface="Arial"/>
                <a:cs typeface="Arial"/>
              </a:rPr>
              <a:t>Physical Arrangement </a:t>
            </a:r>
            <a:r>
              <a:rPr sz="1600" b="1" spc="-5" dirty="0">
                <a:latin typeface="Arial"/>
                <a:cs typeface="Arial"/>
              </a:rPr>
              <a:t>in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Schools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636" y="4107941"/>
            <a:ext cx="2527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II</a:t>
            </a:r>
            <a:r>
              <a:rPr sz="1600" b="1" spc="5" dirty="0">
                <a:latin typeface="Arial"/>
                <a:cs typeface="Arial"/>
              </a:rPr>
              <a:t>I</a:t>
            </a:r>
            <a:r>
              <a:rPr sz="1600" b="1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5448" y="4107941"/>
            <a:ext cx="32473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Support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Mechanisms</a:t>
            </a:r>
            <a:endParaRPr sz="1600">
              <a:latin typeface="Arial"/>
              <a:cs typeface="Arial"/>
            </a:endParaRPr>
          </a:p>
          <a:p>
            <a:pPr marL="424180" indent="-343535">
              <a:lnSpc>
                <a:spcPct val="100000"/>
              </a:lnSpc>
              <a:buAutoNum type="alphaUcPeriod"/>
              <a:tabLst>
                <a:tab pos="424180" algn="l"/>
                <a:tab pos="424815" algn="l"/>
              </a:tabLst>
            </a:pPr>
            <a:r>
              <a:rPr sz="1600" spc="-5" dirty="0">
                <a:latin typeface="Arial"/>
                <a:cs typeface="Arial"/>
              </a:rPr>
              <a:t>Physical and Mental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Resilience</a:t>
            </a:r>
            <a:endParaRPr sz="1600">
              <a:latin typeface="Arial"/>
              <a:cs typeface="Arial"/>
            </a:endParaRPr>
          </a:p>
          <a:p>
            <a:pPr marL="424180" indent="-343535">
              <a:lnSpc>
                <a:spcPct val="100000"/>
              </a:lnSpc>
              <a:buAutoNum type="alphaUcPeriod"/>
              <a:tabLst>
                <a:tab pos="424180" algn="l"/>
                <a:tab pos="424815" algn="l"/>
              </a:tabLst>
            </a:pPr>
            <a:r>
              <a:rPr sz="1600" spc="-5" dirty="0">
                <a:latin typeface="Arial"/>
                <a:cs typeface="Arial"/>
              </a:rPr>
              <a:t>Administrative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Support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636" y="5053076"/>
            <a:ext cx="50412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3384" marR="5080" indent="-401320">
              <a:lnSpc>
                <a:spcPct val="100000"/>
              </a:lnSpc>
              <a:spcBef>
                <a:spcPts val="95"/>
              </a:spcBef>
              <a:tabLst>
                <a:tab pos="413384" algn="l"/>
              </a:tabLst>
            </a:pPr>
            <a:r>
              <a:rPr sz="1600" b="1" spc="-5" dirty="0">
                <a:latin typeface="Arial"/>
                <a:cs typeface="Arial"/>
              </a:rPr>
              <a:t>IV.	Screening of Returning Personnel and Learners  and </a:t>
            </a:r>
            <a:r>
              <a:rPr sz="1600" b="1" spc="-25" dirty="0">
                <a:latin typeface="Arial"/>
                <a:cs typeface="Arial"/>
              </a:rPr>
              <a:t>Testing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Protocol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60234" y="2034920"/>
            <a:ext cx="36645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AutoNum type="alphaU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General Health and Safety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Protocols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UcPeriod"/>
              <a:tabLst>
                <a:tab pos="354965" algn="l"/>
                <a:tab pos="355600" algn="l"/>
              </a:tabLst>
            </a:pP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[Typo</a:t>
            </a:r>
            <a:r>
              <a:rPr sz="16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error]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U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Detection and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Referral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UcPeriod"/>
              <a:tabLst>
                <a:tab pos="354965" algn="l"/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Office </a:t>
            </a:r>
            <a:r>
              <a:rPr sz="1600" spc="-5" dirty="0">
                <a:latin typeface="Arial"/>
                <a:cs typeface="Arial"/>
              </a:rPr>
              <a:t>Activities and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Events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U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DepEd Health and Safety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Policies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90842" y="3498341"/>
            <a:ext cx="47066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3384" marR="5080" indent="-401320">
              <a:lnSpc>
                <a:spcPct val="100000"/>
              </a:lnSpc>
              <a:spcBef>
                <a:spcPts val="95"/>
              </a:spcBef>
              <a:tabLst>
                <a:tab pos="413384" algn="l"/>
              </a:tabLst>
            </a:pPr>
            <a:r>
              <a:rPr sz="1600" b="1" spc="-5" dirty="0">
                <a:latin typeface="Arial"/>
                <a:cs typeface="Arial"/>
              </a:rPr>
              <a:t>II.	</a:t>
            </a:r>
            <a:r>
              <a:rPr sz="1600" b="1" spc="-10" dirty="0">
                <a:latin typeface="Arial"/>
                <a:cs typeface="Arial"/>
              </a:rPr>
              <a:t>Physical Arrangement </a:t>
            </a:r>
            <a:r>
              <a:rPr sz="1600" b="1" spc="-5" dirty="0">
                <a:latin typeface="Arial"/>
                <a:cs typeface="Arial"/>
              </a:rPr>
              <a:t>in Offices (Includes  establishment/setup/refurbishment of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clinic)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90842" y="4168902"/>
            <a:ext cx="2527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II</a:t>
            </a:r>
            <a:r>
              <a:rPr sz="1600" b="1" spc="5" dirty="0">
                <a:latin typeface="Arial"/>
                <a:cs typeface="Arial"/>
              </a:rPr>
              <a:t>I</a:t>
            </a:r>
            <a:r>
              <a:rPr sz="1600" b="1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91655" y="4168902"/>
            <a:ext cx="389001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Support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Mechanisms</a:t>
            </a:r>
            <a:endParaRPr sz="1600">
              <a:latin typeface="Arial"/>
              <a:cs typeface="Arial"/>
            </a:endParaRPr>
          </a:p>
          <a:p>
            <a:pPr marL="424180" indent="-343535">
              <a:lnSpc>
                <a:spcPct val="100000"/>
              </a:lnSpc>
              <a:buAutoNum type="alphaUcPeriod"/>
              <a:tabLst>
                <a:tab pos="423545" algn="l"/>
                <a:tab pos="424180" algn="l"/>
              </a:tabLst>
            </a:pPr>
            <a:r>
              <a:rPr sz="1600" spc="-5" dirty="0">
                <a:latin typeface="Arial"/>
                <a:cs typeface="Arial"/>
              </a:rPr>
              <a:t>Physical and Mental Resilience</a:t>
            </a:r>
            <a:endParaRPr sz="1600">
              <a:latin typeface="Arial"/>
              <a:cs typeface="Arial"/>
            </a:endParaRPr>
          </a:p>
          <a:p>
            <a:pPr marL="424180" indent="-343535">
              <a:lnSpc>
                <a:spcPct val="100000"/>
              </a:lnSpc>
              <a:buAutoNum type="alphaUcPeriod"/>
              <a:tabLst>
                <a:tab pos="423545" algn="l"/>
                <a:tab pos="424180" algn="l"/>
              </a:tabLst>
            </a:pPr>
            <a:r>
              <a:rPr sz="1600" spc="-5" dirty="0">
                <a:latin typeface="Arial"/>
                <a:cs typeface="Arial"/>
              </a:rPr>
              <a:t>Administrative Support (Includes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PPE)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90842" y="5114035"/>
            <a:ext cx="48895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3384" marR="5080" indent="-401320">
              <a:lnSpc>
                <a:spcPct val="100000"/>
              </a:lnSpc>
              <a:spcBef>
                <a:spcPts val="95"/>
              </a:spcBef>
              <a:tabLst>
                <a:tab pos="413384" algn="l"/>
              </a:tabLst>
            </a:pPr>
            <a:r>
              <a:rPr sz="1600" b="1" spc="-5" dirty="0">
                <a:latin typeface="Arial"/>
                <a:cs typeface="Arial"/>
              </a:rPr>
              <a:t>IV.	Screening of Returning Personnel and </a:t>
            </a:r>
            <a:r>
              <a:rPr sz="1600" b="1" spc="-25" dirty="0">
                <a:latin typeface="Arial"/>
                <a:cs typeface="Arial"/>
              </a:rPr>
              <a:t>Testing  </a:t>
            </a:r>
            <a:r>
              <a:rPr sz="1600" b="1" spc="-5" dirty="0">
                <a:latin typeface="Arial"/>
                <a:cs typeface="Arial"/>
              </a:rPr>
              <a:t>Protocol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83429" y="2902457"/>
            <a:ext cx="2220595" cy="1995805"/>
          </a:xfrm>
          <a:custGeom>
            <a:avLst/>
            <a:gdLst/>
            <a:ahLst/>
            <a:cxnLst/>
            <a:rect l="l" t="t" r="r" b="b"/>
            <a:pathLst>
              <a:path w="2220595" h="1995804">
                <a:moveTo>
                  <a:pt x="1444752" y="15239"/>
                </a:moveTo>
                <a:lnTo>
                  <a:pt x="1444752" y="1995804"/>
                </a:lnTo>
              </a:path>
              <a:path w="2220595" h="1995804">
                <a:moveTo>
                  <a:pt x="0" y="0"/>
                </a:moveTo>
                <a:lnTo>
                  <a:pt x="1443482" y="0"/>
                </a:lnTo>
              </a:path>
              <a:path w="2220595" h="1995804">
                <a:moveTo>
                  <a:pt x="1444752" y="969263"/>
                </a:moveTo>
                <a:lnTo>
                  <a:pt x="2220468" y="969263"/>
                </a:lnTo>
              </a:path>
              <a:path w="2220595" h="1995804">
                <a:moveTo>
                  <a:pt x="1444752" y="1920239"/>
                </a:moveTo>
                <a:lnTo>
                  <a:pt x="2220468" y="1920239"/>
                </a:lnTo>
              </a:path>
            </a:pathLst>
          </a:custGeom>
          <a:ln w="28956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45591" y="5775959"/>
            <a:ext cx="11181715" cy="523240"/>
          </a:xfrm>
          <a:prstGeom prst="rect">
            <a:avLst/>
          </a:prstGeom>
          <a:solidFill>
            <a:srgbClr val="1A9AD5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 marR="339725">
              <a:lnSpc>
                <a:spcPct val="100000"/>
              </a:lnSpc>
              <a:spcBef>
                <a:spcPts val="32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NOTE: 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followed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 all basic education schools and community learning centers (CLCs), and DepEd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offices, when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 to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extent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that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personnel,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teachers,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non-teaching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personnel,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learners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already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allowed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physically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DepEd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offices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95024" y="938550"/>
            <a:ext cx="2273935" cy="730250"/>
            <a:chOff x="4995024" y="938550"/>
            <a:chExt cx="2273935" cy="730250"/>
          </a:xfrm>
        </p:grpSpPr>
        <p:sp>
          <p:nvSpPr>
            <p:cNvPr id="21" name="object 21"/>
            <p:cNvSpPr/>
            <p:nvPr/>
          </p:nvSpPr>
          <p:spPr>
            <a:xfrm>
              <a:off x="6415380" y="948118"/>
              <a:ext cx="853440" cy="715645"/>
            </a:xfrm>
            <a:custGeom>
              <a:avLst/>
              <a:gdLst/>
              <a:ahLst/>
              <a:cxnLst/>
              <a:rect l="l" t="t" r="r" b="b"/>
              <a:pathLst>
                <a:path w="853440" h="715644">
                  <a:moveTo>
                    <a:pt x="126860" y="531075"/>
                  </a:moveTo>
                  <a:lnTo>
                    <a:pt x="80746" y="531075"/>
                  </a:lnTo>
                  <a:lnTo>
                    <a:pt x="80746" y="577253"/>
                  </a:lnTo>
                  <a:lnTo>
                    <a:pt x="126860" y="577253"/>
                  </a:lnTo>
                  <a:lnTo>
                    <a:pt x="126860" y="531075"/>
                  </a:lnTo>
                  <a:close/>
                </a:path>
                <a:path w="853440" h="715644">
                  <a:moveTo>
                    <a:pt x="126860" y="438543"/>
                  </a:moveTo>
                  <a:lnTo>
                    <a:pt x="80746" y="438543"/>
                  </a:lnTo>
                  <a:lnTo>
                    <a:pt x="80746" y="484720"/>
                  </a:lnTo>
                  <a:lnTo>
                    <a:pt x="126860" y="484720"/>
                  </a:lnTo>
                  <a:lnTo>
                    <a:pt x="126860" y="438543"/>
                  </a:lnTo>
                  <a:close/>
                </a:path>
                <a:path w="853440" h="715644">
                  <a:moveTo>
                    <a:pt x="126860" y="346214"/>
                  </a:moveTo>
                  <a:lnTo>
                    <a:pt x="80746" y="346214"/>
                  </a:lnTo>
                  <a:lnTo>
                    <a:pt x="80746" y="392391"/>
                  </a:lnTo>
                  <a:lnTo>
                    <a:pt x="126860" y="392391"/>
                  </a:lnTo>
                  <a:lnTo>
                    <a:pt x="126860" y="346214"/>
                  </a:lnTo>
                  <a:close/>
                </a:path>
                <a:path w="853440" h="715644">
                  <a:moveTo>
                    <a:pt x="219113" y="531075"/>
                  </a:moveTo>
                  <a:lnTo>
                    <a:pt x="172986" y="531075"/>
                  </a:lnTo>
                  <a:lnTo>
                    <a:pt x="172986" y="577253"/>
                  </a:lnTo>
                  <a:lnTo>
                    <a:pt x="219113" y="577253"/>
                  </a:lnTo>
                  <a:lnTo>
                    <a:pt x="219113" y="531075"/>
                  </a:lnTo>
                  <a:close/>
                </a:path>
                <a:path w="853440" h="715644">
                  <a:moveTo>
                    <a:pt x="219113" y="438543"/>
                  </a:moveTo>
                  <a:lnTo>
                    <a:pt x="172986" y="438543"/>
                  </a:lnTo>
                  <a:lnTo>
                    <a:pt x="172986" y="484720"/>
                  </a:lnTo>
                  <a:lnTo>
                    <a:pt x="219113" y="484720"/>
                  </a:lnTo>
                  <a:lnTo>
                    <a:pt x="219113" y="438543"/>
                  </a:lnTo>
                  <a:close/>
                </a:path>
                <a:path w="853440" h="715644">
                  <a:moveTo>
                    <a:pt x="219113" y="346214"/>
                  </a:moveTo>
                  <a:lnTo>
                    <a:pt x="172986" y="346214"/>
                  </a:lnTo>
                  <a:lnTo>
                    <a:pt x="172986" y="392391"/>
                  </a:lnTo>
                  <a:lnTo>
                    <a:pt x="219113" y="392391"/>
                  </a:lnTo>
                  <a:lnTo>
                    <a:pt x="219113" y="346214"/>
                  </a:lnTo>
                  <a:close/>
                </a:path>
                <a:path w="853440" h="715644">
                  <a:moveTo>
                    <a:pt x="253682" y="173304"/>
                  </a:moveTo>
                  <a:lnTo>
                    <a:pt x="207556" y="173304"/>
                  </a:lnTo>
                  <a:lnTo>
                    <a:pt x="207568" y="219481"/>
                  </a:lnTo>
                  <a:lnTo>
                    <a:pt x="253682" y="219481"/>
                  </a:lnTo>
                  <a:lnTo>
                    <a:pt x="253682" y="173304"/>
                  </a:lnTo>
                  <a:close/>
                </a:path>
                <a:path w="853440" h="715644">
                  <a:moveTo>
                    <a:pt x="253682" y="80784"/>
                  </a:moveTo>
                  <a:lnTo>
                    <a:pt x="207556" y="80784"/>
                  </a:lnTo>
                  <a:lnTo>
                    <a:pt x="207556" y="126949"/>
                  </a:lnTo>
                  <a:lnTo>
                    <a:pt x="253682" y="126949"/>
                  </a:lnTo>
                  <a:lnTo>
                    <a:pt x="253682" y="80784"/>
                  </a:lnTo>
                  <a:close/>
                </a:path>
                <a:path w="853440" h="715644">
                  <a:moveTo>
                    <a:pt x="345935" y="173304"/>
                  </a:moveTo>
                  <a:lnTo>
                    <a:pt x="299808" y="173304"/>
                  </a:lnTo>
                  <a:lnTo>
                    <a:pt x="299808" y="219481"/>
                  </a:lnTo>
                  <a:lnTo>
                    <a:pt x="345935" y="219481"/>
                  </a:lnTo>
                  <a:lnTo>
                    <a:pt x="345935" y="173304"/>
                  </a:lnTo>
                  <a:close/>
                </a:path>
                <a:path w="853440" h="715644">
                  <a:moveTo>
                    <a:pt x="345935" y="80784"/>
                  </a:moveTo>
                  <a:lnTo>
                    <a:pt x="299808" y="80784"/>
                  </a:lnTo>
                  <a:lnTo>
                    <a:pt x="299808" y="126949"/>
                  </a:lnTo>
                  <a:lnTo>
                    <a:pt x="345935" y="126949"/>
                  </a:lnTo>
                  <a:lnTo>
                    <a:pt x="345935" y="80784"/>
                  </a:lnTo>
                  <a:close/>
                </a:path>
                <a:path w="853440" h="715644">
                  <a:moveTo>
                    <a:pt x="403593" y="531075"/>
                  </a:moveTo>
                  <a:lnTo>
                    <a:pt x="357466" y="531075"/>
                  </a:lnTo>
                  <a:lnTo>
                    <a:pt x="357466" y="577253"/>
                  </a:lnTo>
                  <a:lnTo>
                    <a:pt x="403593" y="577253"/>
                  </a:lnTo>
                  <a:lnTo>
                    <a:pt x="403593" y="531075"/>
                  </a:lnTo>
                  <a:close/>
                </a:path>
                <a:path w="853440" h="715644">
                  <a:moveTo>
                    <a:pt x="403593" y="438543"/>
                  </a:moveTo>
                  <a:lnTo>
                    <a:pt x="357466" y="438543"/>
                  </a:lnTo>
                  <a:lnTo>
                    <a:pt x="357466" y="484720"/>
                  </a:lnTo>
                  <a:lnTo>
                    <a:pt x="403593" y="484720"/>
                  </a:lnTo>
                  <a:lnTo>
                    <a:pt x="403593" y="438543"/>
                  </a:lnTo>
                  <a:close/>
                </a:path>
                <a:path w="853440" h="715644">
                  <a:moveTo>
                    <a:pt x="495833" y="531075"/>
                  </a:moveTo>
                  <a:lnTo>
                    <a:pt x="449707" y="531075"/>
                  </a:lnTo>
                  <a:lnTo>
                    <a:pt x="449707" y="577253"/>
                  </a:lnTo>
                  <a:lnTo>
                    <a:pt x="495833" y="577253"/>
                  </a:lnTo>
                  <a:lnTo>
                    <a:pt x="495833" y="531075"/>
                  </a:lnTo>
                  <a:close/>
                </a:path>
                <a:path w="853440" h="715644">
                  <a:moveTo>
                    <a:pt x="495833" y="438543"/>
                  </a:moveTo>
                  <a:lnTo>
                    <a:pt x="449707" y="438543"/>
                  </a:lnTo>
                  <a:lnTo>
                    <a:pt x="449707" y="484720"/>
                  </a:lnTo>
                  <a:lnTo>
                    <a:pt x="495833" y="484720"/>
                  </a:lnTo>
                  <a:lnTo>
                    <a:pt x="495833" y="438543"/>
                  </a:lnTo>
                  <a:close/>
                </a:path>
                <a:path w="853440" h="715644">
                  <a:moveTo>
                    <a:pt x="680326" y="531075"/>
                  </a:moveTo>
                  <a:lnTo>
                    <a:pt x="634199" y="531075"/>
                  </a:lnTo>
                  <a:lnTo>
                    <a:pt x="634212" y="577253"/>
                  </a:lnTo>
                  <a:lnTo>
                    <a:pt x="680326" y="577253"/>
                  </a:lnTo>
                  <a:lnTo>
                    <a:pt x="680326" y="531075"/>
                  </a:lnTo>
                  <a:close/>
                </a:path>
                <a:path w="853440" h="715644">
                  <a:moveTo>
                    <a:pt x="680326" y="438543"/>
                  </a:moveTo>
                  <a:lnTo>
                    <a:pt x="634199" y="438543"/>
                  </a:lnTo>
                  <a:lnTo>
                    <a:pt x="634199" y="484720"/>
                  </a:lnTo>
                  <a:lnTo>
                    <a:pt x="680326" y="484720"/>
                  </a:lnTo>
                  <a:lnTo>
                    <a:pt x="680326" y="438543"/>
                  </a:lnTo>
                  <a:close/>
                </a:path>
                <a:path w="853440" h="715644">
                  <a:moveTo>
                    <a:pt x="680326" y="346214"/>
                  </a:moveTo>
                  <a:lnTo>
                    <a:pt x="634199" y="346214"/>
                  </a:lnTo>
                  <a:lnTo>
                    <a:pt x="634199" y="392391"/>
                  </a:lnTo>
                  <a:lnTo>
                    <a:pt x="680326" y="392391"/>
                  </a:lnTo>
                  <a:lnTo>
                    <a:pt x="680326" y="346214"/>
                  </a:lnTo>
                  <a:close/>
                </a:path>
                <a:path w="853440" h="715644">
                  <a:moveTo>
                    <a:pt x="680326" y="254088"/>
                  </a:moveTo>
                  <a:lnTo>
                    <a:pt x="634199" y="254088"/>
                  </a:lnTo>
                  <a:lnTo>
                    <a:pt x="634199" y="300266"/>
                  </a:lnTo>
                  <a:lnTo>
                    <a:pt x="680326" y="300266"/>
                  </a:lnTo>
                  <a:lnTo>
                    <a:pt x="680326" y="254088"/>
                  </a:lnTo>
                  <a:close/>
                </a:path>
                <a:path w="853440" h="715644">
                  <a:moveTo>
                    <a:pt x="680326" y="161569"/>
                  </a:moveTo>
                  <a:lnTo>
                    <a:pt x="634199" y="161569"/>
                  </a:lnTo>
                  <a:lnTo>
                    <a:pt x="634199" y="207746"/>
                  </a:lnTo>
                  <a:lnTo>
                    <a:pt x="680326" y="207746"/>
                  </a:lnTo>
                  <a:lnTo>
                    <a:pt x="680326" y="161569"/>
                  </a:lnTo>
                  <a:close/>
                </a:path>
                <a:path w="853440" h="715644">
                  <a:moveTo>
                    <a:pt x="772579" y="531075"/>
                  </a:moveTo>
                  <a:lnTo>
                    <a:pt x="726452" y="531075"/>
                  </a:lnTo>
                  <a:lnTo>
                    <a:pt x="726452" y="577253"/>
                  </a:lnTo>
                  <a:lnTo>
                    <a:pt x="772579" y="577253"/>
                  </a:lnTo>
                  <a:lnTo>
                    <a:pt x="772579" y="531075"/>
                  </a:lnTo>
                  <a:close/>
                </a:path>
                <a:path w="853440" h="715644">
                  <a:moveTo>
                    <a:pt x="772579" y="438543"/>
                  </a:moveTo>
                  <a:lnTo>
                    <a:pt x="726452" y="438543"/>
                  </a:lnTo>
                  <a:lnTo>
                    <a:pt x="726452" y="484720"/>
                  </a:lnTo>
                  <a:lnTo>
                    <a:pt x="772579" y="484720"/>
                  </a:lnTo>
                  <a:lnTo>
                    <a:pt x="772579" y="438543"/>
                  </a:lnTo>
                  <a:close/>
                </a:path>
                <a:path w="853440" h="715644">
                  <a:moveTo>
                    <a:pt x="772579" y="346214"/>
                  </a:moveTo>
                  <a:lnTo>
                    <a:pt x="726452" y="346214"/>
                  </a:lnTo>
                  <a:lnTo>
                    <a:pt x="726452" y="392391"/>
                  </a:lnTo>
                  <a:lnTo>
                    <a:pt x="772579" y="392391"/>
                  </a:lnTo>
                  <a:lnTo>
                    <a:pt x="772579" y="346214"/>
                  </a:lnTo>
                  <a:close/>
                </a:path>
                <a:path w="853440" h="715644">
                  <a:moveTo>
                    <a:pt x="772579" y="254088"/>
                  </a:moveTo>
                  <a:lnTo>
                    <a:pt x="726452" y="254088"/>
                  </a:lnTo>
                  <a:lnTo>
                    <a:pt x="726452" y="300266"/>
                  </a:lnTo>
                  <a:lnTo>
                    <a:pt x="772579" y="300266"/>
                  </a:lnTo>
                  <a:lnTo>
                    <a:pt x="772579" y="254088"/>
                  </a:lnTo>
                  <a:close/>
                </a:path>
                <a:path w="853440" h="715644">
                  <a:moveTo>
                    <a:pt x="772579" y="161569"/>
                  </a:moveTo>
                  <a:lnTo>
                    <a:pt x="726452" y="161569"/>
                  </a:lnTo>
                  <a:lnTo>
                    <a:pt x="726452" y="207746"/>
                  </a:lnTo>
                  <a:lnTo>
                    <a:pt x="772579" y="207746"/>
                  </a:lnTo>
                  <a:lnTo>
                    <a:pt x="772579" y="161569"/>
                  </a:lnTo>
                  <a:close/>
                </a:path>
                <a:path w="853440" h="715644">
                  <a:moveTo>
                    <a:pt x="853313" y="93675"/>
                  </a:moveTo>
                  <a:lnTo>
                    <a:pt x="830249" y="90792"/>
                  </a:lnTo>
                  <a:lnTo>
                    <a:pt x="830249" y="114046"/>
                  </a:lnTo>
                  <a:lnTo>
                    <a:pt x="830249" y="692442"/>
                  </a:lnTo>
                  <a:lnTo>
                    <a:pt x="726452" y="692442"/>
                  </a:lnTo>
                  <a:lnTo>
                    <a:pt x="726452" y="623201"/>
                  </a:lnTo>
                  <a:lnTo>
                    <a:pt x="680326" y="623201"/>
                  </a:lnTo>
                  <a:lnTo>
                    <a:pt x="680326" y="692442"/>
                  </a:lnTo>
                  <a:lnTo>
                    <a:pt x="576554" y="692442"/>
                  </a:lnTo>
                  <a:lnTo>
                    <a:pt x="576554" y="380847"/>
                  </a:lnTo>
                  <a:lnTo>
                    <a:pt x="576554" y="357759"/>
                  </a:lnTo>
                  <a:lnTo>
                    <a:pt x="576554" y="82308"/>
                  </a:lnTo>
                  <a:lnTo>
                    <a:pt x="830249" y="114046"/>
                  </a:lnTo>
                  <a:lnTo>
                    <a:pt x="830249" y="90792"/>
                  </a:lnTo>
                  <a:lnTo>
                    <a:pt x="762520" y="82308"/>
                  </a:lnTo>
                  <a:lnTo>
                    <a:pt x="553491" y="56159"/>
                  </a:lnTo>
                  <a:lnTo>
                    <a:pt x="553491" y="357759"/>
                  </a:lnTo>
                  <a:lnTo>
                    <a:pt x="553491" y="380847"/>
                  </a:lnTo>
                  <a:lnTo>
                    <a:pt x="553491" y="692442"/>
                  </a:lnTo>
                  <a:lnTo>
                    <a:pt x="449707" y="692442"/>
                  </a:lnTo>
                  <a:lnTo>
                    <a:pt x="449707" y="623201"/>
                  </a:lnTo>
                  <a:lnTo>
                    <a:pt x="403593" y="623201"/>
                  </a:lnTo>
                  <a:lnTo>
                    <a:pt x="403593" y="692442"/>
                  </a:lnTo>
                  <a:lnTo>
                    <a:pt x="299808" y="692442"/>
                  </a:lnTo>
                  <a:lnTo>
                    <a:pt x="299808" y="380847"/>
                  </a:lnTo>
                  <a:lnTo>
                    <a:pt x="553491" y="380847"/>
                  </a:lnTo>
                  <a:lnTo>
                    <a:pt x="553491" y="357759"/>
                  </a:lnTo>
                  <a:lnTo>
                    <a:pt x="426643" y="357759"/>
                  </a:lnTo>
                  <a:lnTo>
                    <a:pt x="426643" y="23075"/>
                  </a:lnTo>
                  <a:lnTo>
                    <a:pt x="426643" y="0"/>
                  </a:lnTo>
                  <a:lnTo>
                    <a:pt x="403593" y="0"/>
                  </a:lnTo>
                  <a:lnTo>
                    <a:pt x="403593" y="23075"/>
                  </a:lnTo>
                  <a:lnTo>
                    <a:pt x="403593" y="357759"/>
                  </a:lnTo>
                  <a:lnTo>
                    <a:pt x="299808" y="357759"/>
                  </a:lnTo>
                  <a:lnTo>
                    <a:pt x="299808" y="288518"/>
                  </a:lnTo>
                  <a:lnTo>
                    <a:pt x="299808" y="265430"/>
                  </a:lnTo>
                  <a:lnTo>
                    <a:pt x="276745" y="265430"/>
                  </a:lnTo>
                  <a:lnTo>
                    <a:pt x="276745" y="288518"/>
                  </a:lnTo>
                  <a:lnTo>
                    <a:pt x="276745" y="692442"/>
                  </a:lnTo>
                  <a:lnTo>
                    <a:pt x="172974" y="692442"/>
                  </a:lnTo>
                  <a:lnTo>
                    <a:pt x="172974" y="623201"/>
                  </a:lnTo>
                  <a:lnTo>
                    <a:pt x="126847" y="623201"/>
                  </a:lnTo>
                  <a:lnTo>
                    <a:pt x="126847" y="692442"/>
                  </a:lnTo>
                  <a:lnTo>
                    <a:pt x="23063" y="692442"/>
                  </a:lnTo>
                  <a:lnTo>
                    <a:pt x="23063" y="288518"/>
                  </a:lnTo>
                  <a:lnTo>
                    <a:pt x="276745" y="288518"/>
                  </a:lnTo>
                  <a:lnTo>
                    <a:pt x="276745" y="265430"/>
                  </a:lnTo>
                  <a:lnTo>
                    <a:pt x="149910" y="265430"/>
                  </a:lnTo>
                  <a:lnTo>
                    <a:pt x="149910" y="23075"/>
                  </a:lnTo>
                  <a:lnTo>
                    <a:pt x="403593" y="23075"/>
                  </a:lnTo>
                  <a:lnTo>
                    <a:pt x="403593" y="0"/>
                  </a:lnTo>
                  <a:lnTo>
                    <a:pt x="126847" y="0"/>
                  </a:lnTo>
                  <a:lnTo>
                    <a:pt x="126847" y="265430"/>
                  </a:lnTo>
                  <a:lnTo>
                    <a:pt x="0" y="265430"/>
                  </a:lnTo>
                  <a:lnTo>
                    <a:pt x="12" y="715530"/>
                  </a:lnTo>
                  <a:lnTo>
                    <a:pt x="853313" y="715530"/>
                  </a:lnTo>
                  <a:lnTo>
                    <a:pt x="853313" y="692442"/>
                  </a:lnTo>
                  <a:lnTo>
                    <a:pt x="853313" y="936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75544" y="1183359"/>
              <a:ext cx="92247" cy="92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95024" y="938555"/>
              <a:ext cx="853440" cy="730250"/>
            </a:xfrm>
            <a:custGeom>
              <a:avLst/>
              <a:gdLst/>
              <a:ahLst/>
              <a:cxnLst/>
              <a:rect l="l" t="t" r="r" b="b"/>
              <a:pathLst>
                <a:path w="853439" h="730250">
                  <a:moveTo>
                    <a:pt x="115303" y="545884"/>
                  </a:moveTo>
                  <a:lnTo>
                    <a:pt x="92240" y="545884"/>
                  </a:lnTo>
                  <a:lnTo>
                    <a:pt x="92240" y="638213"/>
                  </a:lnTo>
                  <a:lnTo>
                    <a:pt x="115303" y="638213"/>
                  </a:lnTo>
                  <a:lnTo>
                    <a:pt x="115303" y="545884"/>
                  </a:lnTo>
                  <a:close/>
                </a:path>
                <a:path w="853439" h="730250">
                  <a:moveTo>
                    <a:pt x="115303" y="407390"/>
                  </a:moveTo>
                  <a:lnTo>
                    <a:pt x="92240" y="407390"/>
                  </a:lnTo>
                  <a:lnTo>
                    <a:pt x="92240" y="499719"/>
                  </a:lnTo>
                  <a:lnTo>
                    <a:pt x="115303" y="499719"/>
                  </a:lnTo>
                  <a:lnTo>
                    <a:pt x="115303" y="407390"/>
                  </a:lnTo>
                  <a:close/>
                </a:path>
                <a:path w="853439" h="730250">
                  <a:moveTo>
                    <a:pt x="184492" y="545884"/>
                  </a:moveTo>
                  <a:lnTo>
                    <a:pt x="161429" y="545884"/>
                  </a:lnTo>
                  <a:lnTo>
                    <a:pt x="161429" y="638213"/>
                  </a:lnTo>
                  <a:lnTo>
                    <a:pt x="184492" y="638213"/>
                  </a:lnTo>
                  <a:lnTo>
                    <a:pt x="184492" y="545884"/>
                  </a:lnTo>
                  <a:close/>
                </a:path>
                <a:path w="853439" h="730250">
                  <a:moveTo>
                    <a:pt x="184492" y="407390"/>
                  </a:moveTo>
                  <a:lnTo>
                    <a:pt x="161429" y="407390"/>
                  </a:lnTo>
                  <a:lnTo>
                    <a:pt x="161429" y="499719"/>
                  </a:lnTo>
                  <a:lnTo>
                    <a:pt x="184492" y="499719"/>
                  </a:lnTo>
                  <a:lnTo>
                    <a:pt x="184492" y="407390"/>
                  </a:lnTo>
                  <a:close/>
                </a:path>
                <a:path w="853439" h="730250">
                  <a:moveTo>
                    <a:pt x="253669" y="545884"/>
                  </a:moveTo>
                  <a:lnTo>
                    <a:pt x="230606" y="545884"/>
                  </a:lnTo>
                  <a:lnTo>
                    <a:pt x="230606" y="638213"/>
                  </a:lnTo>
                  <a:lnTo>
                    <a:pt x="253669" y="638213"/>
                  </a:lnTo>
                  <a:lnTo>
                    <a:pt x="253669" y="545884"/>
                  </a:lnTo>
                  <a:close/>
                </a:path>
                <a:path w="853439" h="730250">
                  <a:moveTo>
                    <a:pt x="253669" y="407390"/>
                  </a:moveTo>
                  <a:lnTo>
                    <a:pt x="230606" y="407390"/>
                  </a:lnTo>
                  <a:lnTo>
                    <a:pt x="230606" y="499719"/>
                  </a:lnTo>
                  <a:lnTo>
                    <a:pt x="253669" y="499719"/>
                  </a:lnTo>
                  <a:lnTo>
                    <a:pt x="253669" y="407390"/>
                  </a:lnTo>
                  <a:close/>
                </a:path>
                <a:path w="853439" h="730250">
                  <a:moveTo>
                    <a:pt x="507352" y="407390"/>
                  </a:moveTo>
                  <a:lnTo>
                    <a:pt x="345922" y="407390"/>
                  </a:lnTo>
                  <a:lnTo>
                    <a:pt x="345922" y="430479"/>
                  </a:lnTo>
                  <a:lnTo>
                    <a:pt x="507352" y="430479"/>
                  </a:lnTo>
                  <a:lnTo>
                    <a:pt x="507352" y="407390"/>
                  </a:lnTo>
                  <a:close/>
                </a:path>
                <a:path w="853439" h="730250">
                  <a:moveTo>
                    <a:pt x="622668" y="545884"/>
                  </a:moveTo>
                  <a:lnTo>
                    <a:pt x="599605" y="545884"/>
                  </a:lnTo>
                  <a:lnTo>
                    <a:pt x="599605" y="638213"/>
                  </a:lnTo>
                  <a:lnTo>
                    <a:pt x="622668" y="638213"/>
                  </a:lnTo>
                  <a:lnTo>
                    <a:pt x="622668" y="545884"/>
                  </a:lnTo>
                  <a:close/>
                </a:path>
                <a:path w="853439" h="730250">
                  <a:moveTo>
                    <a:pt x="622668" y="407390"/>
                  </a:moveTo>
                  <a:lnTo>
                    <a:pt x="599605" y="407390"/>
                  </a:lnTo>
                  <a:lnTo>
                    <a:pt x="599605" y="499719"/>
                  </a:lnTo>
                  <a:lnTo>
                    <a:pt x="622668" y="499719"/>
                  </a:lnTo>
                  <a:lnTo>
                    <a:pt x="622668" y="407390"/>
                  </a:lnTo>
                  <a:close/>
                </a:path>
                <a:path w="853439" h="730250">
                  <a:moveTo>
                    <a:pt x="691845" y="545884"/>
                  </a:moveTo>
                  <a:lnTo>
                    <a:pt x="668782" y="545884"/>
                  </a:lnTo>
                  <a:lnTo>
                    <a:pt x="668782" y="638213"/>
                  </a:lnTo>
                  <a:lnTo>
                    <a:pt x="691845" y="638213"/>
                  </a:lnTo>
                  <a:lnTo>
                    <a:pt x="691845" y="545884"/>
                  </a:lnTo>
                  <a:close/>
                </a:path>
                <a:path w="853439" h="730250">
                  <a:moveTo>
                    <a:pt x="691845" y="407390"/>
                  </a:moveTo>
                  <a:lnTo>
                    <a:pt x="668782" y="407390"/>
                  </a:lnTo>
                  <a:lnTo>
                    <a:pt x="668782" y="499719"/>
                  </a:lnTo>
                  <a:lnTo>
                    <a:pt x="691845" y="499719"/>
                  </a:lnTo>
                  <a:lnTo>
                    <a:pt x="691845" y="407390"/>
                  </a:lnTo>
                  <a:close/>
                </a:path>
                <a:path w="853439" h="730250">
                  <a:moveTo>
                    <a:pt x="761034" y="545884"/>
                  </a:moveTo>
                  <a:lnTo>
                    <a:pt x="737971" y="545884"/>
                  </a:lnTo>
                  <a:lnTo>
                    <a:pt x="737971" y="638213"/>
                  </a:lnTo>
                  <a:lnTo>
                    <a:pt x="761034" y="638213"/>
                  </a:lnTo>
                  <a:lnTo>
                    <a:pt x="761034" y="545884"/>
                  </a:lnTo>
                  <a:close/>
                </a:path>
                <a:path w="853439" h="730250">
                  <a:moveTo>
                    <a:pt x="761034" y="407390"/>
                  </a:moveTo>
                  <a:lnTo>
                    <a:pt x="737971" y="407390"/>
                  </a:lnTo>
                  <a:lnTo>
                    <a:pt x="737971" y="499719"/>
                  </a:lnTo>
                  <a:lnTo>
                    <a:pt x="761034" y="499719"/>
                  </a:lnTo>
                  <a:lnTo>
                    <a:pt x="761034" y="407390"/>
                  </a:lnTo>
                  <a:close/>
                </a:path>
                <a:path w="853439" h="730250">
                  <a:moveTo>
                    <a:pt x="853300" y="314058"/>
                  </a:moveTo>
                  <a:lnTo>
                    <a:pt x="830237" y="314058"/>
                  </a:lnTo>
                  <a:lnTo>
                    <a:pt x="830237" y="337134"/>
                  </a:lnTo>
                  <a:lnTo>
                    <a:pt x="830237" y="706551"/>
                  </a:lnTo>
                  <a:lnTo>
                    <a:pt x="530415" y="706551"/>
                  </a:lnTo>
                  <a:lnTo>
                    <a:pt x="530415" y="603580"/>
                  </a:lnTo>
                  <a:lnTo>
                    <a:pt x="522262" y="563156"/>
                  </a:lnTo>
                  <a:lnTo>
                    <a:pt x="500024" y="530136"/>
                  </a:lnTo>
                  <a:lnTo>
                    <a:pt x="489140" y="522795"/>
                  </a:lnTo>
                  <a:lnTo>
                    <a:pt x="467029" y="507885"/>
                  </a:lnTo>
                  <a:lnTo>
                    <a:pt x="426643" y="499719"/>
                  </a:lnTo>
                  <a:lnTo>
                    <a:pt x="386245" y="507885"/>
                  </a:lnTo>
                  <a:lnTo>
                    <a:pt x="353263" y="530136"/>
                  </a:lnTo>
                  <a:lnTo>
                    <a:pt x="331012" y="563156"/>
                  </a:lnTo>
                  <a:lnTo>
                    <a:pt x="322859" y="603580"/>
                  </a:lnTo>
                  <a:lnTo>
                    <a:pt x="322859" y="706551"/>
                  </a:lnTo>
                  <a:lnTo>
                    <a:pt x="23050" y="706551"/>
                  </a:lnTo>
                  <a:lnTo>
                    <a:pt x="23050" y="337134"/>
                  </a:lnTo>
                  <a:lnTo>
                    <a:pt x="299796" y="337134"/>
                  </a:lnTo>
                  <a:lnTo>
                    <a:pt x="299796" y="262242"/>
                  </a:lnTo>
                  <a:lnTo>
                    <a:pt x="299821" y="239141"/>
                  </a:lnTo>
                  <a:lnTo>
                    <a:pt x="300913" y="238048"/>
                  </a:lnTo>
                  <a:lnTo>
                    <a:pt x="426643" y="112077"/>
                  </a:lnTo>
                  <a:lnTo>
                    <a:pt x="544042" y="229666"/>
                  </a:lnTo>
                  <a:lnTo>
                    <a:pt x="553478" y="239141"/>
                  </a:lnTo>
                  <a:lnTo>
                    <a:pt x="553478" y="337134"/>
                  </a:lnTo>
                  <a:lnTo>
                    <a:pt x="830237" y="337134"/>
                  </a:lnTo>
                  <a:lnTo>
                    <a:pt x="830237" y="314058"/>
                  </a:lnTo>
                  <a:lnTo>
                    <a:pt x="576541" y="314058"/>
                  </a:lnTo>
                  <a:lnTo>
                    <a:pt x="576541" y="262229"/>
                  </a:lnTo>
                  <a:lnTo>
                    <a:pt x="581342" y="267030"/>
                  </a:lnTo>
                  <a:lnTo>
                    <a:pt x="586092" y="262229"/>
                  </a:lnTo>
                  <a:lnTo>
                    <a:pt x="613727" y="234276"/>
                  </a:lnTo>
                  <a:lnTo>
                    <a:pt x="641413" y="206298"/>
                  </a:lnTo>
                  <a:lnTo>
                    <a:pt x="608571" y="174764"/>
                  </a:lnTo>
                  <a:lnTo>
                    <a:pt x="608571" y="206717"/>
                  </a:lnTo>
                  <a:lnTo>
                    <a:pt x="581291" y="234276"/>
                  </a:lnTo>
                  <a:lnTo>
                    <a:pt x="576630" y="229666"/>
                  </a:lnTo>
                  <a:lnTo>
                    <a:pt x="576541" y="229501"/>
                  </a:lnTo>
                  <a:lnTo>
                    <a:pt x="459206" y="112077"/>
                  </a:lnTo>
                  <a:lnTo>
                    <a:pt x="426643" y="79463"/>
                  </a:lnTo>
                  <a:lnTo>
                    <a:pt x="276733" y="229501"/>
                  </a:lnTo>
                  <a:lnTo>
                    <a:pt x="276733" y="229666"/>
                  </a:lnTo>
                  <a:lnTo>
                    <a:pt x="268312" y="238048"/>
                  </a:lnTo>
                  <a:lnTo>
                    <a:pt x="240233" y="210134"/>
                  </a:lnTo>
                  <a:lnTo>
                    <a:pt x="426643" y="32004"/>
                  </a:lnTo>
                  <a:lnTo>
                    <a:pt x="608571" y="206717"/>
                  </a:lnTo>
                  <a:lnTo>
                    <a:pt x="608571" y="174764"/>
                  </a:lnTo>
                  <a:lnTo>
                    <a:pt x="459955" y="32004"/>
                  </a:lnTo>
                  <a:lnTo>
                    <a:pt x="426643" y="0"/>
                  </a:lnTo>
                  <a:lnTo>
                    <a:pt x="207187" y="209816"/>
                  </a:lnTo>
                  <a:lnTo>
                    <a:pt x="268363" y="270637"/>
                  </a:lnTo>
                  <a:lnTo>
                    <a:pt x="276733" y="262242"/>
                  </a:lnTo>
                  <a:lnTo>
                    <a:pt x="276733" y="314058"/>
                  </a:lnTo>
                  <a:lnTo>
                    <a:pt x="0" y="314058"/>
                  </a:lnTo>
                  <a:lnTo>
                    <a:pt x="0" y="729627"/>
                  </a:lnTo>
                  <a:lnTo>
                    <a:pt x="345922" y="729627"/>
                  </a:lnTo>
                  <a:lnTo>
                    <a:pt x="345922" y="706551"/>
                  </a:lnTo>
                  <a:lnTo>
                    <a:pt x="345922" y="603580"/>
                  </a:lnTo>
                  <a:lnTo>
                    <a:pt x="352259" y="572135"/>
                  </a:lnTo>
                  <a:lnTo>
                    <a:pt x="369557" y="546455"/>
                  </a:lnTo>
                  <a:lnTo>
                    <a:pt x="395224" y="529145"/>
                  </a:lnTo>
                  <a:lnTo>
                    <a:pt x="426643" y="522795"/>
                  </a:lnTo>
                  <a:lnTo>
                    <a:pt x="458063" y="529145"/>
                  </a:lnTo>
                  <a:lnTo>
                    <a:pt x="483717" y="546455"/>
                  </a:lnTo>
                  <a:lnTo>
                    <a:pt x="501015" y="572135"/>
                  </a:lnTo>
                  <a:lnTo>
                    <a:pt x="507352" y="603580"/>
                  </a:lnTo>
                  <a:lnTo>
                    <a:pt x="507352" y="729627"/>
                  </a:lnTo>
                  <a:lnTo>
                    <a:pt x="853300" y="729627"/>
                  </a:lnTo>
                  <a:lnTo>
                    <a:pt x="853300" y="706551"/>
                  </a:lnTo>
                  <a:lnTo>
                    <a:pt x="853300" y="3140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867133" y="6603932"/>
            <a:ext cx="171450" cy="20510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Bookman Uralic"/>
                <a:cs typeface="Bookman Uralic"/>
              </a:rPr>
              <a:pPr marL="38100">
                <a:lnSpc>
                  <a:spcPct val="100000"/>
                </a:lnSpc>
                <a:spcBef>
                  <a:spcPts val="30"/>
                </a:spcBef>
              </a:pPr>
              <a:t>6</a:t>
            </a:fld>
            <a:endParaRPr sz="1200">
              <a:latin typeface="Bookman Uralic"/>
              <a:cs typeface="Bookman Ural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67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General Health </a:t>
            </a:r>
            <a:r>
              <a:rPr spc="-10" dirty="0"/>
              <a:t>and Safety</a:t>
            </a:r>
            <a:r>
              <a:rPr spc="20" dirty="0"/>
              <a:t> </a:t>
            </a:r>
            <a:r>
              <a:rPr spc="-5" dirty="0"/>
              <a:t>Protocols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12747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741" y="1385442"/>
            <a:ext cx="8963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Respiratory Etiquette and Other Protective</a:t>
            </a:r>
            <a:r>
              <a:rPr sz="2800" b="1" spc="1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Measures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83295" y="1909572"/>
            <a:ext cx="3801110" cy="516890"/>
          </a:xfrm>
          <a:prstGeom prst="rect">
            <a:avLst/>
          </a:prstGeom>
          <a:solidFill>
            <a:srgbClr val="1A9AD5"/>
          </a:solidFill>
        </p:spPr>
        <p:txBody>
          <a:bodyPr vert="horz" wrap="square" lIns="0" tIns="0" rIns="0" bIns="0" rtlCol="0">
            <a:spAutoFit/>
          </a:bodyPr>
          <a:lstStyle/>
          <a:p>
            <a:pPr marL="871855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Rationale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0644" y="1909572"/>
            <a:ext cx="7192009" cy="516890"/>
          </a:xfrm>
          <a:custGeom>
            <a:avLst/>
            <a:gdLst/>
            <a:ahLst/>
            <a:cxnLst/>
            <a:rect l="l" t="t" r="r" b="b"/>
            <a:pathLst>
              <a:path w="7192009" h="516889">
                <a:moveTo>
                  <a:pt x="7191756" y="0"/>
                </a:moveTo>
                <a:lnTo>
                  <a:pt x="0" y="0"/>
                </a:lnTo>
                <a:lnTo>
                  <a:pt x="0" y="516636"/>
                </a:lnTo>
                <a:lnTo>
                  <a:pt x="7191756" y="516636"/>
                </a:lnTo>
                <a:lnTo>
                  <a:pt x="7191756" y="0"/>
                </a:lnTo>
                <a:close/>
              </a:path>
            </a:pathLst>
          </a:custGeom>
          <a:solidFill>
            <a:srgbClr val="1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0644" y="1909572"/>
            <a:ext cx="7192009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993" y="2499486"/>
            <a:ext cx="65532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Practice </a:t>
            </a:r>
            <a:r>
              <a:rPr sz="2800" b="1" spc="-10" dirty="0">
                <a:latin typeface="Arial"/>
                <a:cs typeface="Arial"/>
              </a:rPr>
              <a:t>physical </a:t>
            </a:r>
            <a:r>
              <a:rPr sz="2800" b="1" spc="-5" dirty="0">
                <a:latin typeface="Arial"/>
                <a:cs typeface="Arial"/>
              </a:rPr>
              <a:t>distancing (at </a:t>
            </a:r>
            <a:r>
              <a:rPr sz="2800" b="1" dirty="0">
                <a:latin typeface="Arial"/>
                <a:cs typeface="Arial"/>
              </a:rPr>
              <a:t>least </a:t>
            </a:r>
            <a:r>
              <a:rPr sz="2800" b="1" spc="-5" dirty="0">
                <a:latin typeface="Arial"/>
                <a:cs typeface="Arial"/>
              </a:rPr>
              <a:t>1  meter apart) at </a:t>
            </a:r>
            <a:r>
              <a:rPr sz="2800" b="1" dirty="0">
                <a:latin typeface="Arial"/>
                <a:cs typeface="Arial"/>
              </a:rPr>
              <a:t>all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times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63814" y="2500325"/>
            <a:ext cx="360108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When someone coughs,  sneezes, or speaks </a:t>
            </a:r>
            <a:r>
              <a:rPr sz="2400" i="1" dirty="0">
                <a:latin typeface="Arial"/>
                <a:cs typeface="Arial"/>
              </a:rPr>
              <a:t>they  </a:t>
            </a:r>
            <a:r>
              <a:rPr sz="2400" i="1" spc="-5" dirty="0">
                <a:latin typeface="Arial"/>
                <a:cs typeface="Arial"/>
              </a:rPr>
              <a:t>spray </a:t>
            </a:r>
            <a:r>
              <a:rPr sz="2400" i="1" spc="-10" dirty="0">
                <a:latin typeface="Arial"/>
                <a:cs typeface="Arial"/>
              </a:rPr>
              <a:t>small </a:t>
            </a:r>
            <a:r>
              <a:rPr sz="2400" i="1" spc="-5" dirty="0">
                <a:latin typeface="Arial"/>
                <a:cs typeface="Arial"/>
              </a:rPr>
              <a:t>liquid droplets  </a:t>
            </a:r>
            <a:r>
              <a:rPr sz="2400" i="1" dirty="0">
                <a:latin typeface="Arial"/>
                <a:cs typeface="Arial"/>
              </a:rPr>
              <a:t>from </a:t>
            </a:r>
            <a:r>
              <a:rPr sz="2400" i="1" spc="-5" dirty="0">
                <a:latin typeface="Arial"/>
                <a:cs typeface="Arial"/>
              </a:rPr>
              <a:t>their </a:t>
            </a:r>
            <a:r>
              <a:rPr sz="2400" i="1" dirty="0">
                <a:latin typeface="Arial"/>
                <a:cs typeface="Arial"/>
              </a:rPr>
              <a:t>nose or </a:t>
            </a:r>
            <a:r>
              <a:rPr sz="2400" i="1" spc="-10" dirty="0">
                <a:latin typeface="Arial"/>
                <a:cs typeface="Arial"/>
              </a:rPr>
              <a:t>mouth  </a:t>
            </a:r>
            <a:r>
              <a:rPr sz="2400" i="1" spc="-5" dirty="0">
                <a:latin typeface="Arial"/>
                <a:cs typeface="Arial"/>
              </a:rPr>
              <a:t>which </a:t>
            </a:r>
            <a:r>
              <a:rPr sz="2400" i="1" spc="-10" dirty="0">
                <a:latin typeface="Arial"/>
                <a:cs typeface="Arial"/>
              </a:rPr>
              <a:t>may </a:t>
            </a:r>
            <a:r>
              <a:rPr sz="2400" i="1" spc="-5" dirty="0">
                <a:latin typeface="Arial"/>
                <a:cs typeface="Arial"/>
              </a:rPr>
              <a:t>contain </a:t>
            </a:r>
            <a:r>
              <a:rPr sz="2400" i="1" dirty="0">
                <a:latin typeface="Arial"/>
                <a:cs typeface="Arial"/>
              </a:rPr>
              <a:t>virus. If  </a:t>
            </a:r>
            <a:r>
              <a:rPr sz="2400" i="1" spc="-5" dirty="0">
                <a:latin typeface="Arial"/>
                <a:cs typeface="Arial"/>
              </a:rPr>
              <a:t>you are </a:t>
            </a:r>
            <a:r>
              <a:rPr sz="2400" i="1" dirty="0">
                <a:latin typeface="Arial"/>
                <a:cs typeface="Arial"/>
              </a:rPr>
              <a:t>too </a:t>
            </a:r>
            <a:r>
              <a:rPr sz="2400" i="1" spc="-5" dirty="0">
                <a:latin typeface="Arial"/>
                <a:cs typeface="Arial"/>
              </a:rPr>
              <a:t>close, you can  </a:t>
            </a:r>
            <a:r>
              <a:rPr sz="2400" i="1" dirty="0">
                <a:latin typeface="Arial"/>
                <a:cs typeface="Arial"/>
              </a:rPr>
              <a:t>breathe in the </a:t>
            </a:r>
            <a:r>
              <a:rPr sz="2400" i="1" spc="-5" dirty="0">
                <a:latin typeface="Arial"/>
                <a:cs typeface="Arial"/>
              </a:rPr>
              <a:t>droplets,  including </a:t>
            </a:r>
            <a:r>
              <a:rPr sz="2400" i="1" dirty="0">
                <a:latin typeface="Arial"/>
                <a:cs typeface="Arial"/>
              </a:rPr>
              <a:t>the </a:t>
            </a:r>
            <a:r>
              <a:rPr sz="2400" i="1" spc="-5" dirty="0">
                <a:latin typeface="Arial"/>
                <a:cs typeface="Arial"/>
              </a:rPr>
              <a:t>COVID-19  virus </a:t>
            </a:r>
            <a:r>
              <a:rPr sz="2400" i="1" dirty="0">
                <a:latin typeface="Arial"/>
                <a:cs typeface="Arial"/>
              </a:rPr>
              <a:t>if the </a:t>
            </a:r>
            <a:r>
              <a:rPr sz="2400" i="1" spc="-5" dirty="0">
                <a:latin typeface="Arial"/>
                <a:cs typeface="Arial"/>
              </a:rPr>
              <a:t>person has </a:t>
            </a:r>
            <a:r>
              <a:rPr sz="2400" i="1" dirty="0">
                <a:latin typeface="Arial"/>
                <a:cs typeface="Arial"/>
              </a:rPr>
              <a:t>the  </a:t>
            </a:r>
            <a:r>
              <a:rPr sz="2400" i="1" spc="-5" dirty="0">
                <a:latin typeface="Arial"/>
                <a:cs typeface="Arial"/>
              </a:rPr>
              <a:t>disease.*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1233" y="3977588"/>
            <a:ext cx="2306320" cy="1847214"/>
            <a:chOff x="651233" y="3977588"/>
            <a:chExt cx="2306320" cy="1847214"/>
          </a:xfrm>
        </p:grpSpPr>
        <p:sp>
          <p:nvSpPr>
            <p:cNvPr id="11" name="object 11"/>
            <p:cNvSpPr/>
            <p:nvPr/>
          </p:nvSpPr>
          <p:spPr>
            <a:xfrm>
              <a:off x="1588730" y="4345720"/>
              <a:ext cx="1368425" cy="432434"/>
            </a:xfrm>
            <a:custGeom>
              <a:avLst/>
              <a:gdLst/>
              <a:ahLst/>
              <a:cxnLst/>
              <a:rect l="l" t="t" r="r" b="b"/>
              <a:pathLst>
                <a:path w="1368425" h="432435">
                  <a:moveTo>
                    <a:pt x="1362042" y="0"/>
                  </a:moveTo>
                  <a:lnTo>
                    <a:pt x="0" y="29121"/>
                  </a:lnTo>
                  <a:lnTo>
                    <a:pt x="8264" y="432032"/>
                  </a:lnTo>
                  <a:lnTo>
                    <a:pt x="177285" y="428423"/>
                  </a:lnTo>
                  <a:lnTo>
                    <a:pt x="92043" y="346677"/>
                  </a:lnTo>
                  <a:lnTo>
                    <a:pt x="87205" y="110824"/>
                  </a:lnTo>
                  <a:lnTo>
                    <a:pt x="1280225" y="85316"/>
                  </a:lnTo>
                  <a:lnTo>
                    <a:pt x="1364641" y="166269"/>
                  </a:lnTo>
                  <a:lnTo>
                    <a:pt x="1362042" y="0"/>
                  </a:lnTo>
                  <a:close/>
                </a:path>
                <a:path w="1368425" h="432435">
                  <a:moveTo>
                    <a:pt x="295911" y="220410"/>
                  </a:moveTo>
                  <a:lnTo>
                    <a:pt x="240880" y="221586"/>
                  </a:lnTo>
                  <a:lnTo>
                    <a:pt x="243379" y="343443"/>
                  </a:lnTo>
                  <a:lnTo>
                    <a:pt x="92043" y="346677"/>
                  </a:lnTo>
                  <a:lnTo>
                    <a:pt x="177285" y="428423"/>
                  </a:lnTo>
                  <a:lnTo>
                    <a:pt x="383656" y="424016"/>
                  </a:lnTo>
                  <a:lnTo>
                    <a:pt x="298411" y="342267"/>
                  </a:lnTo>
                  <a:lnTo>
                    <a:pt x="295911" y="220410"/>
                  </a:lnTo>
                  <a:close/>
                </a:path>
                <a:path w="1368425" h="432435">
                  <a:moveTo>
                    <a:pt x="504245" y="215958"/>
                  </a:moveTo>
                  <a:lnTo>
                    <a:pt x="449213" y="217134"/>
                  </a:lnTo>
                  <a:lnTo>
                    <a:pt x="451713" y="338992"/>
                  </a:lnTo>
                  <a:lnTo>
                    <a:pt x="298411" y="342267"/>
                  </a:lnTo>
                  <a:lnTo>
                    <a:pt x="383656" y="424016"/>
                  </a:lnTo>
                  <a:lnTo>
                    <a:pt x="591992" y="419568"/>
                  </a:lnTo>
                  <a:lnTo>
                    <a:pt x="506744" y="337816"/>
                  </a:lnTo>
                  <a:lnTo>
                    <a:pt x="504245" y="215958"/>
                  </a:lnTo>
                  <a:close/>
                </a:path>
                <a:path w="1368425" h="432435">
                  <a:moveTo>
                    <a:pt x="712578" y="211507"/>
                  </a:moveTo>
                  <a:lnTo>
                    <a:pt x="657547" y="212683"/>
                  </a:lnTo>
                  <a:lnTo>
                    <a:pt x="660046" y="334540"/>
                  </a:lnTo>
                  <a:lnTo>
                    <a:pt x="506744" y="337816"/>
                  </a:lnTo>
                  <a:lnTo>
                    <a:pt x="591992" y="419568"/>
                  </a:lnTo>
                  <a:lnTo>
                    <a:pt x="800329" y="415119"/>
                  </a:lnTo>
                  <a:lnTo>
                    <a:pt x="715077" y="333364"/>
                  </a:lnTo>
                  <a:lnTo>
                    <a:pt x="712578" y="211507"/>
                  </a:lnTo>
                  <a:close/>
                </a:path>
                <a:path w="1368425" h="432435">
                  <a:moveTo>
                    <a:pt x="920912" y="207055"/>
                  </a:moveTo>
                  <a:lnTo>
                    <a:pt x="865880" y="208231"/>
                  </a:lnTo>
                  <a:lnTo>
                    <a:pt x="868379" y="330089"/>
                  </a:lnTo>
                  <a:lnTo>
                    <a:pt x="715077" y="333364"/>
                  </a:lnTo>
                  <a:lnTo>
                    <a:pt x="800329" y="415119"/>
                  </a:lnTo>
                  <a:lnTo>
                    <a:pt x="1008665" y="410670"/>
                  </a:lnTo>
                  <a:lnTo>
                    <a:pt x="923411" y="328913"/>
                  </a:lnTo>
                  <a:lnTo>
                    <a:pt x="920912" y="207055"/>
                  </a:lnTo>
                  <a:close/>
                </a:path>
                <a:path w="1368425" h="432435">
                  <a:moveTo>
                    <a:pt x="1131210" y="202562"/>
                  </a:moveTo>
                  <a:lnTo>
                    <a:pt x="1074214" y="203780"/>
                  </a:lnTo>
                  <a:lnTo>
                    <a:pt x="1076713" y="325637"/>
                  </a:lnTo>
                  <a:lnTo>
                    <a:pt x="923411" y="328913"/>
                  </a:lnTo>
                  <a:lnTo>
                    <a:pt x="1008665" y="410670"/>
                  </a:lnTo>
                  <a:lnTo>
                    <a:pt x="1218967" y="406180"/>
                  </a:lnTo>
                  <a:lnTo>
                    <a:pt x="1133710" y="324419"/>
                  </a:lnTo>
                  <a:lnTo>
                    <a:pt x="1131210" y="202562"/>
                  </a:lnTo>
                  <a:close/>
                </a:path>
                <a:path w="1368425" h="432435">
                  <a:moveTo>
                    <a:pt x="1364641" y="166269"/>
                  </a:moveTo>
                  <a:lnTo>
                    <a:pt x="1280225" y="85316"/>
                  </a:lnTo>
                  <a:lnTo>
                    <a:pt x="1285063" y="321202"/>
                  </a:lnTo>
                  <a:lnTo>
                    <a:pt x="1133710" y="324419"/>
                  </a:lnTo>
                  <a:lnTo>
                    <a:pt x="1218967" y="406180"/>
                  </a:lnTo>
                  <a:lnTo>
                    <a:pt x="1368341" y="402990"/>
                  </a:lnTo>
                  <a:lnTo>
                    <a:pt x="1364641" y="166269"/>
                  </a:lnTo>
                  <a:close/>
                </a:path>
              </a:pathLst>
            </a:custGeom>
            <a:solidFill>
              <a:srgbClr val="F47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1230" y="3977589"/>
              <a:ext cx="902335" cy="1847214"/>
            </a:xfrm>
            <a:custGeom>
              <a:avLst/>
              <a:gdLst/>
              <a:ahLst/>
              <a:cxnLst/>
              <a:rect l="l" t="t" r="r" b="b"/>
              <a:pathLst>
                <a:path w="902335" h="1847214">
                  <a:moveTo>
                    <a:pt x="615124" y="164185"/>
                  </a:moveTo>
                  <a:lnTo>
                    <a:pt x="609269" y="120548"/>
                  </a:lnTo>
                  <a:lnTo>
                    <a:pt x="592734" y="81330"/>
                  </a:lnTo>
                  <a:lnTo>
                    <a:pt x="567080" y="48107"/>
                  </a:lnTo>
                  <a:lnTo>
                    <a:pt x="533882" y="22428"/>
                  </a:lnTo>
                  <a:lnTo>
                    <a:pt x="494703" y="5867"/>
                  </a:lnTo>
                  <a:lnTo>
                    <a:pt x="451091" y="0"/>
                  </a:lnTo>
                  <a:lnTo>
                    <a:pt x="407479" y="5867"/>
                  </a:lnTo>
                  <a:lnTo>
                    <a:pt x="368300" y="22428"/>
                  </a:lnTo>
                  <a:lnTo>
                    <a:pt x="335102" y="48107"/>
                  </a:lnTo>
                  <a:lnTo>
                    <a:pt x="309448" y="81330"/>
                  </a:lnTo>
                  <a:lnTo>
                    <a:pt x="292912" y="120548"/>
                  </a:lnTo>
                  <a:lnTo>
                    <a:pt x="287058" y="164185"/>
                  </a:lnTo>
                  <a:lnTo>
                    <a:pt x="292912" y="207835"/>
                  </a:lnTo>
                  <a:lnTo>
                    <a:pt x="309448" y="247065"/>
                  </a:lnTo>
                  <a:lnTo>
                    <a:pt x="335102" y="280301"/>
                  </a:lnTo>
                  <a:lnTo>
                    <a:pt x="368300" y="305968"/>
                  </a:lnTo>
                  <a:lnTo>
                    <a:pt x="407479" y="322529"/>
                  </a:lnTo>
                  <a:lnTo>
                    <a:pt x="451091" y="328396"/>
                  </a:lnTo>
                  <a:lnTo>
                    <a:pt x="494703" y="322529"/>
                  </a:lnTo>
                  <a:lnTo>
                    <a:pt x="533882" y="305968"/>
                  </a:lnTo>
                  <a:lnTo>
                    <a:pt x="567080" y="280301"/>
                  </a:lnTo>
                  <a:lnTo>
                    <a:pt x="592734" y="247065"/>
                  </a:lnTo>
                  <a:lnTo>
                    <a:pt x="609269" y="207835"/>
                  </a:lnTo>
                  <a:lnTo>
                    <a:pt x="615124" y="164185"/>
                  </a:lnTo>
                  <a:close/>
                </a:path>
                <a:path w="902335" h="1847214">
                  <a:moveTo>
                    <a:pt x="902182" y="1022032"/>
                  </a:moveTo>
                  <a:lnTo>
                    <a:pt x="779411" y="509041"/>
                  </a:lnTo>
                  <a:lnTo>
                    <a:pt x="758659" y="476148"/>
                  </a:lnTo>
                  <a:lnTo>
                    <a:pt x="720204" y="447611"/>
                  </a:lnTo>
                  <a:lnTo>
                    <a:pt x="678688" y="423303"/>
                  </a:lnTo>
                  <a:lnTo>
                    <a:pt x="634098" y="402844"/>
                  </a:lnTo>
                  <a:lnTo>
                    <a:pt x="586422" y="385851"/>
                  </a:lnTo>
                  <a:lnTo>
                    <a:pt x="484924" y="370840"/>
                  </a:lnTo>
                  <a:lnTo>
                    <a:pt x="417258" y="370903"/>
                  </a:lnTo>
                  <a:lnTo>
                    <a:pt x="349592" y="381558"/>
                  </a:lnTo>
                  <a:lnTo>
                    <a:pt x="268084" y="405218"/>
                  </a:lnTo>
                  <a:lnTo>
                    <a:pt x="223494" y="425869"/>
                  </a:lnTo>
                  <a:lnTo>
                    <a:pt x="181978" y="451142"/>
                  </a:lnTo>
                  <a:lnTo>
                    <a:pt x="143522" y="480250"/>
                  </a:lnTo>
                  <a:lnTo>
                    <a:pt x="118922" y="525399"/>
                  </a:lnTo>
                  <a:lnTo>
                    <a:pt x="4102" y="1017930"/>
                  </a:lnTo>
                  <a:lnTo>
                    <a:pt x="0" y="1026134"/>
                  </a:lnTo>
                  <a:lnTo>
                    <a:pt x="6464" y="1066215"/>
                  </a:lnTo>
                  <a:lnTo>
                    <a:pt x="24091" y="1092314"/>
                  </a:lnTo>
                  <a:lnTo>
                    <a:pt x="50165" y="1109954"/>
                  </a:lnTo>
                  <a:lnTo>
                    <a:pt x="82016" y="1116431"/>
                  </a:lnTo>
                  <a:lnTo>
                    <a:pt x="108610" y="1111427"/>
                  </a:lnTo>
                  <a:lnTo>
                    <a:pt x="131737" y="1097965"/>
                  </a:lnTo>
                  <a:lnTo>
                    <a:pt x="149491" y="1078331"/>
                  </a:lnTo>
                  <a:lnTo>
                    <a:pt x="159931" y="1054862"/>
                  </a:lnTo>
                  <a:lnTo>
                    <a:pt x="246049" y="697788"/>
                  </a:lnTo>
                  <a:lnTo>
                    <a:pt x="246049" y="1846999"/>
                  </a:lnTo>
                  <a:lnTo>
                    <a:pt x="410083" y="1846999"/>
                  </a:lnTo>
                  <a:lnTo>
                    <a:pt x="410083" y="1108227"/>
                  </a:lnTo>
                  <a:lnTo>
                    <a:pt x="492099" y="1108227"/>
                  </a:lnTo>
                  <a:lnTo>
                    <a:pt x="492099" y="1846999"/>
                  </a:lnTo>
                  <a:lnTo>
                    <a:pt x="656132" y="1846999"/>
                  </a:lnTo>
                  <a:lnTo>
                    <a:pt x="656132" y="693674"/>
                  </a:lnTo>
                  <a:lnTo>
                    <a:pt x="742251" y="1050759"/>
                  </a:lnTo>
                  <a:lnTo>
                    <a:pt x="752690" y="1074229"/>
                  </a:lnTo>
                  <a:lnTo>
                    <a:pt x="770445" y="1093851"/>
                  </a:lnTo>
                  <a:lnTo>
                    <a:pt x="793572" y="1107325"/>
                  </a:lnTo>
                  <a:lnTo>
                    <a:pt x="820166" y="1112329"/>
                  </a:lnTo>
                  <a:lnTo>
                    <a:pt x="852017" y="1105852"/>
                  </a:lnTo>
                  <a:lnTo>
                    <a:pt x="878090" y="1088212"/>
                  </a:lnTo>
                  <a:lnTo>
                    <a:pt x="895718" y="1062113"/>
                  </a:lnTo>
                  <a:lnTo>
                    <a:pt x="902182" y="1022032"/>
                  </a:lnTo>
                  <a:close/>
                </a:path>
              </a:pathLst>
            </a:custGeom>
            <a:solidFill>
              <a:srgbClr val="6D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027146" y="3977588"/>
            <a:ext cx="902335" cy="1847214"/>
          </a:xfrm>
          <a:custGeom>
            <a:avLst/>
            <a:gdLst/>
            <a:ahLst/>
            <a:cxnLst/>
            <a:rect l="l" t="t" r="r" b="b"/>
            <a:pathLst>
              <a:path w="902335" h="1847214">
                <a:moveTo>
                  <a:pt x="615124" y="164185"/>
                </a:moveTo>
                <a:lnTo>
                  <a:pt x="609269" y="120548"/>
                </a:lnTo>
                <a:lnTo>
                  <a:pt x="592734" y="81330"/>
                </a:lnTo>
                <a:lnTo>
                  <a:pt x="567080" y="48107"/>
                </a:lnTo>
                <a:lnTo>
                  <a:pt x="533882" y="22428"/>
                </a:lnTo>
                <a:lnTo>
                  <a:pt x="494703" y="5867"/>
                </a:lnTo>
                <a:lnTo>
                  <a:pt x="451091" y="0"/>
                </a:lnTo>
                <a:lnTo>
                  <a:pt x="407479" y="5867"/>
                </a:lnTo>
                <a:lnTo>
                  <a:pt x="368300" y="22428"/>
                </a:lnTo>
                <a:lnTo>
                  <a:pt x="335102" y="48107"/>
                </a:lnTo>
                <a:lnTo>
                  <a:pt x="309448" y="81330"/>
                </a:lnTo>
                <a:lnTo>
                  <a:pt x="292912" y="120548"/>
                </a:lnTo>
                <a:lnTo>
                  <a:pt x="287058" y="164185"/>
                </a:lnTo>
                <a:lnTo>
                  <a:pt x="292912" y="207835"/>
                </a:lnTo>
                <a:lnTo>
                  <a:pt x="309448" y="247065"/>
                </a:lnTo>
                <a:lnTo>
                  <a:pt x="335102" y="280301"/>
                </a:lnTo>
                <a:lnTo>
                  <a:pt x="368300" y="305968"/>
                </a:lnTo>
                <a:lnTo>
                  <a:pt x="407479" y="322529"/>
                </a:lnTo>
                <a:lnTo>
                  <a:pt x="451091" y="328396"/>
                </a:lnTo>
                <a:lnTo>
                  <a:pt x="494703" y="322529"/>
                </a:lnTo>
                <a:lnTo>
                  <a:pt x="533882" y="305968"/>
                </a:lnTo>
                <a:lnTo>
                  <a:pt x="567080" y="280301"/>
                </a:lnTo>
                <a:lnTo>
                  <a:pt x="592734" y="247065"/>
                </a:lnTo>
                <a:lnTo>
                  <a:pt x="609269" y="207835"/>
                </a:lnTo>
                <a:lnTo>
                  <a:pt x="615124" y="164185"/>
                </a:lnTo>
                <a:close/>
              </a:path>
              <a:path w="902335" h="1847214">
                <a:moveTo>
                  <a:pt x="902182" y="1022032"/>
                </a:moveTo>
                <a:lnTo>
                  <a:pt x="779411" y="509041"/>
                </a:lnTo>
                <a:lnTo>
                  <a:pt x="758659" y="476148"/>
                </a:lnTo>
                <a:lnTo>
                  <a:pt x="720204" y="447611"/>
                </a:lnTo>
                <a:lnTo>
                  <a:pt x="678688" y="423303"/>
                </a:lnTo>
                <a:lnTo>
                  <a:pt x="634098" y="402844"/>
                </a:lnTo>
                <a:lnTo>
                  <a:pt x="586422" y="385851"/>
                </a:lnTo>
                <a:lnTo>
                  <a:pt x="484924" y="370840"/>
                </a:lnTo>
                <a:lnTo>
                  <a:pt x="417258" y="370903"/>
                </a:lnTo>
                <a:lnTo>
                  <a:pt x="349592" y="381558"/>
                </a:lnTo>
                <a:lnTo>
                  <a:pt x="268084" y="405218"/>
                </a:lnTo>
                <a:lnTo>
                  <a:pt x="223494" y="425869"/>
                </a:lnTo>
                <a:lnTo>
                  <a:pt x="181978" y="451142"/>
                </a:lnTo>
                <a:lnTo>
                  <a:pt x="143522" y="480250"/>
                </a:lnTo>
                <a:lnTo>
                  <a:pt x="118922" y="525399"/>
                </a:lnTo>
                <a:lnTo>
                  <a:pt x="4102" y="1017930"/>
                </a:lnTo>
                <a:lnTo>
                  <a:pt x="0" y="1026134"/>
                </a:lnTo>
                <a:lnTo>
                  <a:pt x="6464" y="1066215"/>
                </a:lnTo>
                <a:lnTo>
                  <a:pt x="24091" y="1092314"/>
                </a:lnTo>
                <a:lnTo>
                  <a:pt x="50165" y="1109954"/>
                </a:lnTo>
                <a:lnTo>
                  <a:pt x="82016" y="1116431"/>
                </a:lnTo>
                <a:lnTo>
                  <a:pt x="108610" y="1111427"/>
                </a:lnTo>
                <a:lnTo>
                  <a:pt x="131737" y="1097965"/>
                </a:lnTo>
                <a:lnTo>
                  <a:pt x="149491" y="1078331"/>
                </a:lnTo>
                <a:lnTo>
                  <a:pt x="159931" y="1054862"/>
                </a:lnTo>
                <a:lnTo>
                  <a:pt x="246049" y="697788"/>
                </a:lnTo>
                <a:lnTo>
                  <a:pt x="246049" y="1846999"/>
                </a:lnTo>
                <a:lnTo>
                  <a:pt x="410083" y="1846999"/>
                </a:lnTo>
                <a:lnTo>
                  <a:pt x="410083" y="1108227"/>
                </a:lnTo>
                <a:lnTo>
                  <a:pt x="492099" y="1108227"/>
                </a:lnTo>
                <a:lnTo>
                  <a:pt x="492099" y="1846999"/>
                </a:lnTo>
                <a:lnTo>
                  <a:pt x="656132" y="1846999"/>
                </a:lnTo>
                <a:lnTo>
                  <a:pt x="656132" y="693674"/>
                </a:lnTo>
                <a:lnTo>
                  <a:pt x="742251" y="1050759"/>
                </a:lnTo>
                <a:lnTo>
                  <a:pt x="752690" y="1074229"/>
                </a:lnTo>
                <a:lnTo>
                  <a:pt x="770445" y="1093851"/>
                </a:lnTo>
                <a:lnTo>
                  <a:pt x="793572" y="1107325"/>
                </a:lnTo>
                <a:lnTo>
                  <a:pt x="820166" y="1112329"/>
                </a:lnTo>
                <a:lnTo>
                  <a:pt x="852017" y="1105852"/>
                </a:lnTo>
                <a:lnTo>
                  <a:pt x="878090" y="1088212"/>
                </a:lnTo>
                <a:lnTo>
                  <a:pt x="895718" y="1062113"/>
                </a:lnTo>
                <a:lnTo>
                  <a:pt x="902182" y="1022032"/>
                </a:lnTo>
                <a:close/>
              </a:path>
            </a:pathLst>
          </a:custGeom>
          <a:solidFill>
            <a:srgbClr val="91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70036" y="1887174"/>
            <a:ext cx="1259840" cy="546735"/>
            <a:chOff x="570036" y="1887174"/>
            <a:chExt cx="1259840" cy="546735"/>
          </a:xfrm>
        </p:grpSpPr>
        <p:sp>
          <p:nvSpPr>
            <p:cNvPr id="15" name="object 15"/>
            <p:cNvSpPr/>
            <p:nvPr/>
          </p:nvSpPr>
          <p:spPr>
            <a:xfrm>
              <a:off x="570026" y="1900427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7058" y="2069698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3342" y="1887181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45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45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45"/>
                  </a:moveTo>
                  <a:lnTo>
                    <a:pt x="171945" y="303745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45"/>
                  </a:lnTo>
                  <a:close/>
                </a:path>
                <a:path w="636269" h="544194">
                  <a:moveTo>
                    <a:pt x="378282" y="303745"/>
                  </a:moveTo>
                  <a:lnTo>
                    <a:pt x="257911" y="303745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341489" y="6392157"/>
            <a:ext cx="477139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*https</a:t>
            </a:r>
            <a:r>
              <a:rPr sz="1000" spc="-5" dirty="0">
                <a:latin typeface="Arial"/>
                <a:cs typeface="Arial"/>
                <a:hlinkClick r:id="rId4"/>
              </a:rPr>
              <a:t>://w</a:t>
            </a:r>
            <a:r>
              <a:rPr sz="1000" spc="-5" dirty="0">
                <a:latin typeface="Arial"/>
                <a:cs typeface="Arial"/>
              </a:rPr>
              <a:t>ww</a:t>
            </a:r>
            <a:r>
              <a:rPr sz="1000" spc="-5" dirty="0">
                <a:latin typeface="Arial"/>
                <a:cs typeface="Arial"/>
                <a:hlinkClick r:id="rId4"/>
              </a:rPr>
              <a:t>.who.int/emergenc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  <a:hlinkClick r:id="rId4"/>
              </a:rPr>
              <a:t>es/diseases/novel-coronavirus-2019/advice-for-public</a:t>
            </a:r>
            <a:endParaRPr sz="1000">
              <a:latin typeface="Arial"/>
              <a:cs typeface="Arial"/>
            </a:endParaRPr>
          </a:p>
          <a:p>
            <a:pPr marR="104775" algn="r">
              <a:lnSpc>
                <a:spcPct val="100000"/>
              </a:lnSpc>
              <a:spcBef>
                <a:spcPts val="500"/>
              </a:spcBef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Bookman Uralic"/>
                <a:cs typeface="Bookman Uralic"/>
              </a:rPr>
              <a:pPr marR="104775" algn="r">
                <a:lnSpc>
                  <a:spcPct val="100000"/>
                </a:lnSpc>
                <a:spcBef>
                  <a:spcPts val="500"/>
                </a:spcBef>
              </a:pPr>
              <a:t>7</a:t>
            </a:fld>
            <a:endParaRPr sz="1200">
              <a:latin typeface="Bookman Uralic"/>
              <a:cs typeface="Bookman Uralic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67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General Health </a:t>
            </a:r>
            <a:r>
              <a:rPr spc="-10" dirty="0"/>
              <a:t>and Safety</a:t>
            </a:r>
            <a:r>
              <a:rPr spc="20" dirty="0"/>
              <a:t> </a:t>
            </a:r>
            <a:r>
              <a:rPr spc="-5" dirty="0"/>
              <a:t>Protocols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12747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83295" y="1909572"/>
            <a:ext cx="3801110" cy="516890"/>
          </a:xfrm>
          <a:prstGeom prst="rect">
            <a:avLst/>
          </a:prstGeom>
          <a:solidFill>
            <a:srgbClr val="1A9AD5"/>
          </a:solidFill>
        </p:spPr>
        <p:txBody>
          <a:bodyPr vert="horz" wrap="square" lIns="0" tIns="0" rIns="0" bIns="0" rtlCol="0">
            <a:spAutoFit/>
          </a:bodyPr>
          <a:lstStyle/>
          <a:p>
            <a:pPr marL="871855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Rationale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0644" y="1909572"/>
            <a:ext cx="7192009" cy="516890"/>
          </a:xfrm>
          <a:custGeom>
            <a:avLst/>
            <a:gdLst/>
            <a:ahLst/>
            <a:cxnLst/>
            <a:rect l="l" t="t" r="r" b="b"/>
            <a:pathLst>
              <a:path w="7192009" h="516889">
                <a:moveTo>
                  <a:pt x="7191756" y="0"/>
                </a:moveTo>
                <a:lnTo>
                  <a:pt x="0" y="0"/>
                </a:lnTo>
                <a:lnTo>
                  <a:pt x="0" y="516636"/>
                </a:lnTo>
                <a:lnTo>
                  <a:pt x="7191756" y="516636"/>
                </a:lnTo>
                <a:lnTo>
                  <a:pt x="7191756" y="0"/>
                </a:lnTo>
                <a:close/>
              </a:path>
            </a:pathLst>
          </a:custGeom>
          <a:solidFill>
            <a:srgbClr val="1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0644" y="1909572"/>
            <a:ext cx="7192009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993" y="2499486"/>
            <a:ext cx="70275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Frequently clean hands by using </a:t>
            </a:r>
            <a:r>
              <a:rPr sz="2800" b="1" dirty="0">
                <a:latin typeface="Arial"/>
                <a:cs typeface="Arial"/>
              </a:rPr>
              <a:t>alcohol-  </a:t>
            </a:r>
            <a:r>
              <a:rPr sz="2800" b="1" spc="-5" dirty="0">
                <a:latin typeface="Arial"/>
                <a:cs typeface="Arial"/>
              </a:rPr>
              <a:t>based hand rub/disinfectants or by  proper handwashing with soap and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water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3814" y="2500325"/>
            <a:ext cx="342582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latin typeface="Arial"/>
                <a:cs typeface="Arial"/>
              </a:rPr>
              <a:t>Washing </a:t>
            </a:r>
            <a:r>
              <a:rPr sz="2400" i="1" spc="-5" dirty="0">
                <a:latin typeface="Arial"/>
                <a:cs typeface="Arial"/>
              </a:rPr>
              <a:t>your hands with  soap and water or using  alcohol-based hand rub  kills viruses </a:t>
            </a:r>
            <a:r>
              <a:rPr sz="2400" i="1" dirty="0">
                <a:latin typeface="Arial"/>
                <a:cs typeface="Arial"/>
              </a:rPr>
              <a:t>that </a:t>
            </a:r>
            <a:r>
              <a:rPr sz="2400" i="1" spc="-10" dirty="0">
                <a:latin typeface="Arial"/>
                <a:cs typeface="Arial"/>
              </a:rPr>
              <a:t>may </a:t>
            </a:r>
            <a:r>
              <a:rPr sz="2400" i="1" dirty="0">
                <a:latin typeface="Arial"/>
                <a:cs typeface="Arial"/>
              </a:rPr>
              <a:t>be  </a:t>
            </a:r>
            <a:r>
              <a:rPr sz="2400" i="1" spc="-5" dirty="0">
                <a:latin typeface="Arial"/>
                <a:cs typeface="Arial"/>
              </a:rPr>
              <a:t>on your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hands.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52144" y="4268723"/>
            <a:ext cx="2296795" cy="1991995"/>
            <a:chOff x="1152144" y="4268723"/>
            <a:chExt cx="2296795" cy="1991995"/>
          </a:xfrm>
        </p:grpSpPr>
        <p:sp>
          <p:nvSpPr>
            <p:cNvPr id="10" name="object 10"/>
            <p:cNvSpPr/>
            <p:nvPr/>
          </p:nvSpPr>
          <p:spPr>
            <a:xfrm>
              <a:off x="1152144" y="4824983"/>
              <a:ext cx="2296795" cy="1435735"/>
            </a:xfrm>
            <a:custGeom>
              <a:avLst/>
              <a:gdLst/>
              <a:ahLst/>
              <a:cxnLst/>
              <a:rect l="l" t="t" r="r" b="b"/>
              <a:pathLst>
                <a:path w="2296795" h="1435735">
                  <a:moveTo>
                    <a:pt x="151384" y="2667"/>
                  </a:moveTo>
                  <a:lnTo>
                    <a:pt x="0" y="55753"/>
                  </a:lnTo>
                  <a:lnTo>
                    <a:pt x="488569" y="1435608"/>
                  </a:lnTo>
                  <a:lnTo>
                    <a:pt x="1808099" y="1435608"/>
                  </a:lnTo>
                  <a:lnTo>
                    <a:pt x="1864365" y="1276388"/>
                  </a:lnTo>
                  <a:lnTo>
                    <a:pt x="600075" y="1276388"/>
                  </a:lnTo>
                  <a:lnTo>
                    <a:pt x="310642" y="456438"/>
                  </a:lnTo>
                  <a:lnTo>
                    <a:pt x="376310" y="456438"/>
                  </a:lnTo>
                  <a:lnTo>
                    <a:pt x="386500" y="455564"/>
                  </a:lnTo>
                  <a:lnTo>
                    <a:pt x="426815" y="448786"/>
                  </a:lnTo>
                  <a:lnTo>
                    <a:pt x="466129" y="438531"/>
                  </a:lnTo>
                  <a:lnTo>
                    <a:pt x="530391" y="415216"/>
                  </a:lnTo>
                  <a:lnTo>
                    <a:pt x="556577" y="407336"/>
                  </a:lnTo>
                  <a:lnTo>
                    <a:pt x="583239" y="401433"/>
                  </a:lnTo>
                  <a:lnTo>
                    <a:pt x="610616" y="398018"/>
                  </a:lnTo>
                  <a:lnTo>
                    <a:pt x="921287" y="398018"/>
                  </a:lnTo>
                  <a:lnTo>
                    <a:pt x="921623" y="396759"/>
                  </a:lnTo>
                  <a:lnTo>
                    <a:pt x="926592" y="384810"/>
                  </a:lnTo>
                  <a:lnTo>
                    <a:pt x="921385" y="382143"/>
                  </a:lnTo>
                  <a:lnTo>
                    <a:pt x="913383" y="374142"/>
                  </a:lnTo>
                  <a:lnTo>
                    <a:pt x="898538" y="358860"/>
                  </a:lnTo>
                  <a:lnTo>
                    <a:pt x="886158" y="341328"/>
                  </a:lnTo>
                  <a:lnTo>
                    <a:pt x="876754" y="322296"/>
                  </a:lnTo>
                  <a:lnTo>
                    <a:pt x="870838" y="302514"/>
                  </a:lnTo>
                  <a:lnTo>
                    <a:pt x="345186" y="302514"/>
                  </a:lnTo>
                  <a:lnTo>
                    <a:pt x="321278" y="299557"/>
                  </a:lnTo>
                  <a:lnTo>
                    <a:pt x="297370" y="294862"/>
                  </a:lnTo>
                  <a:lnTo>
                    <a:pt x="273462" y="288690"/>
                  </a:lnTo>
                  <a:lnTo>
                    <a:pt x="249555" y="281305"/>
                  </a:lnTo>
                  <a:lnTo>
                    <a:pt x="151384" y="2667"/>
                  </a:lnTo>
                  <a:close/>
                </a:path>
                <a:path w="2296795" h="1435735">
                  <a:moveTo>
                    <a:pt x="2155070" y="453771"/>
                  </a:moveTo>
                  <a:lnTo>
                    <a:pt x="1988693" y="453771"/>
                  </a:lnTo>
                  <a:lnTo>
                    <a:pt x="1693926" y="1276388"/>
                  </a:lnTo>
                  <a:lnTo>
                    <a:pt x="1864365" y="1276388"/>
                  </a:lnTo>
                  <a:lnTo>
                    <a:pt x="2155070" y="453771"/>
                  </a:lnTo>
                  <a:close/>
                </a:path>
                <a:path w="2296795" h="1435735">
                  <a:moveTo>
                    <a:pt x="376310" y="456438"/>
                  </a:moveTo>
                  <a:lnTo>
                    <a:pt x="310642" y="456438"/>
                  </a:lnTo>
                  <a:lnTo>
                    <a:pt x="318664" y="456854"/>
                  </a:lnTo>
                  <a:lnTo>
                    <a:pt x="335662" y="458688"/>
                  </a:lnTo>
                  <a:lnTo>
                    <a:pt x="345186" y="459105"/>
                  </a:lnTo>
                  <a:lnTo>
                    <a:pt x="376310" y="456438"/>
                  </a:lnTo>
                  <a:close/>
                </a:path>
                <a:path w="2296795" h="1435735">
                  <a:moveTo>
                    <a:pt x="921287" y="398018"/>
                  </a:moveTo>
                  <a:lnTo>
                    <a:pt x="610616" y="398018"/>
                  </a:lnTo>
                  <a:lnTo>
                    <a:pt x="638065" y="401433"/>
                  </a:lnTo>
                  <a:lnTo>
                    <a:pt x="664765" y="407336"/>
                  </a:lnTo>
                  <a:lnTo>
                    <a:pt x="690965" y="415216"/>
                  </a:lnTo>
                  <a:lnTo>
                    <a:pt x="755229" y="438531"/>
                  </a:lnTo>
                  <a:lnTo>
                    <a:pt x="794543" y="448786"/>
                  </a:lnTo>
                  <a:lnTo>
                    <a:pt x="834858" y="455564"/>
                  </a:lnTo>
                  <a:lnTo>
                    <a:pt x="876173" y="459105"/>
                  </a:lnTo>
                  <a:lnTo>
                    <a:pt x="886571" y="458688"/>
                  </a:lnTo>
                  <a:lnTo>
                    <a:pt x="908319" y="456854"/>
                  </a:lnTo>
                  <a:lnTo>
                    <a:pt x="918718" y="456438"/>
                  </a:lnTo>
                  <a:lnTo>
                    <a:pt x="918718" y="448437"/>
                  </a:lnTo>
                  <a:lnTo>
                    <a:pt x="916051" y="443103"/>
                  </a:lnTo>
                  <a:lnTo>
                    <a:pt x="916051" y="435229"/>
                  </a:lnTo>
                  <a:lnTo>
                    <a:pt x="916590" y="421707"/>
                  </a:lnTo>
                  <a:lnTo>
                    <a:pt x="918368" y="408971"/>
                  </a:lnTo>
                  <a:lnTo>
                    <a:pt x="921287" y="398018"/>
                  </a:lnTo>
                  <a:close/>
                </a:path>
                <a:path w="2296795" h="1435735">
                  <a:moveTo>
                    <a:pt x="1850644" y="281305"/>
                  </a:moveTo>
                  <a:lnTo>
                    <a:pt x="1832100" y="299557"/>
                  </a:lnTo>
                  <a:lnTo>
                    <a:pt x="1795176" y="335708"/>
                  </a:lnTo>
                  <a:lnTo>
                    <a:pt x="1761347" y="369369"/>
                  </a:lnTo>
                  <a:lnTo>
                    <a:pt x="1725803" y="406019"/>
                  </a:lnTo>
                  <a:lnTo>
                    <a:pt x="1739729" y="410041"/>
                  </a:lnTo>
                  <a:lnTo>
                    <a:pt x="1753679" y="414289"/>
                  </a:lnTo>
                  <a:lnTo>
                    <a:pt x="1767629" y="419038"/>
                  </a:lnTo>
                  <a:lnTo>
                    <a:pt x="1781556" y="424561"/>
                  </a:lnTo>
                  <a:lnTo>
                    <a:pt x="1819890" y="438531"/>
                  </a:lnTo>
                  <a:lnTo>
                    <a:pt x="1859248" y="448786"/>
                  </a:lnTo>
                  <a:lnTo>
                    <a:pt x="1899606" y="455564"/>
                  </a:lnTo>
                  <a:lnTo>
                    <a:pt x="1940941" y="459105"/>
                  </a:lnTo>
                  <a:lnTo>
                    <a:pt x="1952849" y="458646"/>
                  </a:lnTo>
                  <a:lnTo>
                    <a:pt x="1964769" y="457438"/>
                  </a:lnTo>
                  <a:lnTo>
                    <a:pt x="1976713" y="455729"/>
                  </a:lnTo>
                  <a:lnTo>
                    <a:pt x="1988693" y="453771"/>
                  </a:lnTo>
                  <a:lnTo>
                    <a:pt x="2155070" y="453771"/>
                  </a:lnTo>
                  <a:lnTo>
                    <a:pt x="2209465" y="299847"/>
                  </a:lnTo>
                  <a:lnTo>
                    <a:pt x="1938274" y="299847"/>
                  </a:lnTo>
                  <a:lnTo>
                    <a:pt x="1916366" y="297307"/>
                  </a:lnTo>
                  <a:lnTo>
                    <a:pt x="1894459" y="293528"/>
                  </a:lnTo>
                  <a:lnTo>
                    <a:pt x="1872551" y="288274"/>
                  </a:lnTo>
                  <a:lnTo>
                    <a:pt x="1850644" y="281305"/>
                  </a:lnTo>
                  <a:close/>
                </a:path>
                <a:path w="2296795" h="1435735">
                  <a:moveTo>
                    <a:pt x="610616" y="244094"/>
                  </a:moveTo>
                  <a:lnTo>
                    <a:pt x="569301" y="247634"/>
                  </a:lnTo>
                  <a:lnTo>
                    <a:pt x="528986" y="254412"/>
                  </a:lnTo>
                  <a:lnTo>
                    <a:pt x="489672" y="264668"/>
                  </a:lnTo>
                  <a:lnTo>
                    <a:pt x="451358" y="278638"/>
                  </a:lnTo>
                  <a:lnTo>
                    <a:pt x="425428" y="287565"/>
                  </a:lnTo>
                  <a:lnTo>
                    <a:pt x="399272" y="294528"/>
                  </a:lnTo>
                  <a:lnTo>
                    <a:pt x="372616" y="299515"/>
                  </a:lnTo>
                  <a:lnTo>
                    <a:pt x="345186" y="302514"/>
                  </a:lnTo>
                  <a:lnTo>
                    <a:pt x="870838" y="302514"/>
                  </a:lnTo>
                  <a:lnTo>
                    <a:pt x="844992" y="299515"/>
                  </a:lnTo>
                  <a:lnTo>
                    <a:pt x="819419" y="294528"/>
                  </a:lnTo>
                  <a:lnTo>
                    <a:pt x="794347" y="287565"/>
                  </a:lnTo>
                  <a:lnTo>
                    <a:pt x="731666" y="264668"/>
                  </a:lnTo>
                  <a:lnTo>
                    <a:pt x="692308" y="254412"/>
                  </a:lnTo>
                  <a:lnTo>
                    <a:pt x="651950" y="247634"/>
                  </a:lnTo>
                  <a:lnTo>
                    <a:pt x="610616" y="244094"/>
                  </a:lnTo>
                  <a:close/>
                </a:path>
                <a:path w="2296795" h="1435735">
                  <a:moveTo>
                    <a:pt x="2145284" y="0"/>
                  </a:moveTo>
                  <a:lnTo>
                    <a:pt x="2049780" y="273304"/>
                  </a:lnTo>
                  <a:lnTo>
                    <a:pt x="2047113" y="273304"/>
                  </a:lnTo>
                  <a:lnTo>
                    <a:pt x="2044445" y="275971"/>
                  </a:lnTo>
                  <a:lnTo>
                    <a:pt x="2018498" y="284952"/>
                  </a:lnTo>
                  <a:lnTo>
                    <a:pt x="1992312" y="291909"/>
                  </a:lnTo>
                  <a:lnTo>
                    <a:pt x="1965650" y="296866"/>
                  </a:lnTo>
                  <a:lnTo>
                    <a:pt x="1938274" y="299847"/>
                  </a:lnTo>
                  <a:lnTo>
                    <a:pt x="2209465" y="299847"/>
                  </a:lnTo>
                  <a:lnTo>
                    <a:pt x="2296668" y="53086"/>
                  </a:lnTo>
                  <a:lnTo>
                    <a:pt x="2145284" y="0"/>
                  </a:lnTo>
                  <a:close/>
                </a:path>
              </a:pathLst>
            </a:custGeom>
            <a:solidFill>
              <a:srgbClr val="1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94118" y="4268723"/>
              <a:ext cx="1183005" cy="1104900"/>
            </a:xfrm>
            <a:custGeom>
              <a:avLst/>
              <a:gdLst/>
              <a:ahLst/>
              <a:cxnLst/>
              <a:rect l="l" t="t" r="r" b="b"/>
              <a:pathLst>
                <a:path w="1183004" h="1104900">
                  <a:moveTo>
                    <a:pt x="842489" y="781303"/>
                  </a:moveTo>
                  <a:lnTo>
                    <a:pt x="637905" y="781303"/>
                  </a:lnTo>
                  <a:lnTo>
                    <a:pt x="643239" y="786638"/>
                  </a:lnTo>
                  <a:lnTo>
                    <a:pt x="648446" y="791971"/>
                  </a:lnTo>
                  <a:lnTo>
                    <a:pt x="648446" y="799973"/>
                  </a:lnTo>
                  <a:lnTo>
                    <a:pt x="643239" y="805307"/>
                  </a:lnTo>
                  <a:lnTo>
                    <a:pt x="449310" y="999235"/>
                  </a:lnTo>
                  <a:lnTo>
                    <a:pt x="435808" y="1019698"/>
                  </a:lnTo>
                  <a:lnTo>
                    <a:pt x="431307" y="1043114"/>
                  </a:lnTo>
                  <a:lnTo>
                    <a:pt x="435808" y="1066530"/>
                  </a:lnTo>
                  <a:lnTo>
                    <a:pt x="449310" y="1086992"/>
                  </a:lnTo>
                  <a:lnTo>
                    <a:pt x="469717" y="1100423"/>
                  </a:lnTo>
                  <a:lnTo>
                    <a:pt x="493125" y="1104900"/>
                  </a:lnTo>
                  <a:lnTo>
                    <a:pt x="516532" y="1100423"/>
                  </a:lnTo>
                  <a:lnTo>
                    <a:pt x="536940" y="1086992"/>
                  </a:lnTo>
                  <a:lnTo>
                    <a:pt x="842489" y="781303"/>
                  </a:lnTo>
                  <a:close/>
                </a:path>
                <a:path w="1183004" h="1104900">
                  <a:moveTo>
                    <a:pt x="932928" y="675005"/>
                  </a:moveTo>
                  <a:lnTo>
                    <a:pt x="528939" y="675005"/>
                  </a:lnTo>
                  <a:lnTo>
                    <a:pt x="539607" y="685673"/>
                  </a:lnTo>
                  <a:lnTo>
                    <a:pt x="539607" y="693674"/>
                  </a:lnTo>
                  <a:lnTo>
                    <a:pt x="242046" y="991235"/>
                  </a:lnTo>
                  <a:lnTo>
                    <a:pt x="229074" y="1013215"/>
                  </a:lnTo>
                  <a:lnTo>
                    <a:pt x="225806" y="1037161"/>
                  </a:lnTo>
                  <a:lnTo>
                    <a:pt x="231991" y="1060082"/>
                  </a:lnTo>
                  <a:lnTo>
                    <a:pt x="247380" y="1078992"/>
                  </a:lnTo>
                  <a:lnTo>
                    <a:pt x="267370" y="1090922"/>
                  </a:lnTo>
                  <a:lnTo>
                    <a:pt x="289861" y="1094898"/>
                  </a:lnTo>
                  <a:lnTo>
                    <a:pt x="312352" y="1090922"/>
                  </a:lnTo>
                  <a:lnTo>
                    <a:pt x="332343" y="1078992"/>
                  </a:lnTo>
                  <a:lnTo>
                    <a:pt x="629904" y="781303"/>
                  </a:lnTo>
                  <a:lnTo>
                    <a:pt x="842489" y="781303"/>
                  </a:lnTo>
                  <a:lnTo>
                    <a:pt x="879586" y="744093"/>
                  </a:lnTo>
                  <a:lnTo>
                    <a:pt x="920376" y="696453"/>
                  </a:lnTo>
                  <a:lnTo>
                    <a:pt x="932928" y="675005"/>
                  </a:lnTo>
                  <a:close/>
                </a:path>
                <a:path w="1183004" h="1104900">
                  <a:moveTo>
                    <a:pt x="968290" y="568706"/>
                  </a:moveTo>
                  <a:lnTo>
                    <a:pt x="417433" y="568706"/>
                  </a:lnTo>
                  <a:lnTo>
                    <a:pt x="422640" y="574039"/>
                  </a:lnTo>
                  <a:lnTo>
                    <a:pt x="427974" y="579374"/>
                  </a:lnTo>
                  <a:lnTo>
                    <a:pt x="427974" y="587375"/>
                  </a:lnTo>
                  <a:lnTo>
                    <a:pt x="71993" y="946150"/>
                  </a:lnTo>
                  <a:lnTo>
                    <a:pt x="57062" y="966557"/>
                  </a:lnTo>
                  <a:lnTo>
                    <a:pt x="52085" y="989965"/>
                  </a:lnTo>
                  <a:lnTo>
                    <a:pt x="57062" y="1013372"/>
                  </a:lnTo>
                  <a:lnTo>
                    <a:pt x="71993" y="1033779"/>
                  </a:lnTo>
                  <a:lnTo>
                    <a:pt x="92497" y="1047281"/>
                  </a:lnTo>
                  <a:lnTo>
                    <a:pt x="116204" y="1051782"/>
                  </a:lnTo>
                  <a:lnTo>
                    <a:pt x="140412" y="1047281"/>
                  </a:lnTo>
                  <a:lnTo>
                    <a:pt x="162417" y="1033779"/>
                  </a:lnTo>
                  <a:lnTo>
                    <a:pt x="515731" y="680338"/>
                  </a:lnTo>
                  <a:lnTo>
                    <a:pt x="520938" y="675005"/>
                  </a:lnTo>
                  <a:lnTo>
                    <a:pt x="932928" y="675005"/>
                  </a:lnTo>
                  <a:lnTo>
                    <a:pt x="945854" y="652918"/>
                  </a:lnTo>
                  <a:lnTo>
                    <a:pt x="960125" y="613116"/>
                  </a:lnTo>
                  <a:lnTo>
                    <a:pt x="967295" y="576675"/>
                  </a:lnTo>
                  <a:lnTo>
                    <a:pt x="968290" y="568706"/>
                  </a:lnTo>
                  <a:close/>
                </a:path>
                <a:path w="1183004" h="1104900">
                  <a:moveTo>
                    <a:pt x="1094724" y="369443"/>
                  </a:moveTo>
                  <a:lnTo>
                    <a:pt x="422640" y="369443"/>
                  </a:lnTo>
                  <a:lnTo>
                    <a:pt x="281924" y="510286"/>
                  </a:lnTo>
                  <a:lnTo>
                    <a:pt x="18907" y="773302"/>
                  </a:lnTo>
                  <a:lnTo>
                    <a:pt x="16240" y="773302"/>
                  </a:lnTo>
                  <a:lnTo>
                    <a:pt x="16240" y="775969"/>
                  </a:lnTo>
                  <a:lnTo>
                    <a:pt x="3268" y="797992"/>
                  </a:lnTo>
                  <a:lnTo>
                    <a:pt x="6185" y="845943"/>
                  </a:lnTo>
                  <a:lnTo>
                    <a:pt x="43523" y="880949"/>
                  </a:lnTo>
                  <a:lnTo>
                    <a:pt x="67722" y="885301"/>
                  </a:lnTo>
                  <a:lnTo>
                    <a:pt x="91422" y="880199"/>
                  </a:lnTo>
                  <a:lnTo>
                    <a:pt x="111871" y="866394"/>
                  </a:lnTo>
                  <a:lnTo>
                    <a:pt x="409432" y="568706"/>
                  </a:lnTo>
                  <a:lnTo>
                    <a:pt x="968290" y="568706"/>
                  </a:lnTo>
                  <a:lnTo>
                    <a:pt x="971471" y="543222"/>
                  </a:lnTo>
                  <a:lnTo>
                    <a:pt x="976758" y="512385"/>
                  </a:lnTo>
                  <a:lnTo>
                    <a:pt x="987264" y="483793"/>
                  </a:lnTo>
                  <a:lnTo>
                    <a:pt x="1007094" y="457073"/>
                  </a:lnTo>
                  <a:lnTo>
                    <a:pt x="1094724" y="369443"/>
                  </a:lnTo>
                  <a:close/>
                </a:path>
                <a:path w="1183004" h="1104900">
                  <a:moveTo>
                    <a:pt x="490470" y="177053"/>
                  </a:moveTo>
                  <a:lnTo>
                    <a:pt x="127873" y="393319"/>
                  </a:lnTo>
                  <a:lnTo>
                    <a:pt x="94964" y="436181"/>
                  </a:lnTo>
                  <a:lnTo>
                    <a:pt x="93815" y="463184"/>
                  </a:lnTo>
                  <a:lnTo>
                    <a:pt x="103870" y="488950"/>
                  </a:lnTo>
                  <a:lnTo>
                    <a:pt x="122205" y="510256"/>
                  </a:lnTo>
                  <a:lnTo>
                    <a:pt x="146732" y="521858"/>
                  </a:lnTo>
                  <a:lnTo>
                    <a:pt x="173735" y="523007"/>
                  </a:lnTo>
                  <a:lnTo>
                    <a:pt x="199501" y="512952"/>
                  </a:lnTo>
                  <a:lnTo>
                    <a:pt x="202168" y="512952"/>
                  </a:lnTo>
                  <a:lnTo>
                    <a:pt x="202214" y="510256"/>
                  </a:lnTo>
                  <a:lnTo>
                    <a:pt x="422640" y="369443"/>
                  </a:lnTo>
                  <a:lnTo>
                    <a:pt x="1094724" y="369443"/>
                  </a:lnTo>
                  <a:lnTo>
                    <a:pt x="1182481" y="281686"/>
                  </a:lnTo>
                  <a:lnTo>
                    <a:pt x="1102005" y="201930"/>
                  </a:lnTo>
                  <a:lnTo>
                    <a:pt x="696325" y="201930"/>
                  </a:lnTo>
                  <a:lnTo>
                    <a:pt x="502396" y="178054"/>
                  </a:lnTo>
                  <a:lnTo>
                    <a:pt x="490470" y="177053"/>
                  </a:lnTo>
                  <a:close/>
                </a:path>
                <a:path w="1183004" h="1104900">
                  <a:moveTo>
                    <a:pt x="898255" y="0"/>
                  </a:moveTo>
                  <a:lnTo>
                    <a:pt x="696325" y="201930"/>
                  </a:lnTo>
                  <a:lnTo>
                    <a:pt x="1102005" y="201930"/>
                  </a:lnTo>
                  <a:lnTo>
                    <a:pt x="898255" y="0"/>
                  </a:lnTo>
                  <a:close/>
                </a:path>
              </a:pathLst>
            </a:custGeom>
            <a:solidFill>
              <a:srgbClr val="FCC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48741" y="1385442"/>
            <a:ext cx="8963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Respiratory Etiquette and Other Protective</a:t>
            </a:r>
            <a:r>
              <a:rPr sz="2800" b="1" spc="1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Measures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77511" y="4646676"/>
            <a:ext cx="3295015" cy="1323340"/>
          </a:xfrm>
          <a:prstGeom prst="rect">
            <a:avLst/>
          </a:prstGeom>
          <a:ln w="9144">
            <a:solidFill>
              <a:srgbClr val="EF5171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310"/>
              </a:spcBef>
            </a:pPr>
            <a:r>
              <a:rPr sz="2000" dirty="0">
                <a:latin typeface="Arial"/>
                <a:cs typeface="Arial"/>
              </a:rPr>
              <a:t>Specific period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allotted</a:t>
            </a:r>
            <a:endParaRPr sz="20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for learners for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regular</a:t>
            </a:r>
            <a:endParaRPr sz="2000">
              <a:latin typeface="Arial"/>
              <a:cs typeface="Arial"/>
            </a:endParaRPr>
          </a:p>
          <a:p>
            <a:pPr marL="92075" marR="12827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and thorough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handwashing  with soap and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83892" y="4490475"/>
            <a:ext cx="757555" cy="690880"/>
          </a:xfrm>
          <a:custGeom>
            <a:avLst/>
            <a:gdLst/>
            <a:ahLst/>
            <a:cxnLst/>
            <a:rect l="l" t="t" r="r" b="b"/>
            <a:pathLst>
              <a:path w="757554" h="690879">
                <a:moveTo>
                  <a:pt x="719149" y="0"/>
                </a:moveTo>
                <a:lnTo>
                  <a:pt x="37870" y="0"/>
                </a:lnTo>
                <a:lnTo>
                  <a:pt x="3074" y="23214"/>
                </a:lnTo>
                <a:lnTo>
                  <a:pt x="0" y="37903"/>
                </a:lnTo>
                <a:lnTo>
                  <a:pt x="0" y="498034"/>
                </a:lnTo>
                <a:lnTo>
                  <a:pt x="22619" y="532853"/>
                </a:lnTo>
                <a:lnTo>
                  <a:pt x="454223" y="535937"/>
                </a:lnTo>
                <a:lnTo>
                  <a:pt x="605594" y="690791"/>
                </a:lnTo>
                <a:lnTo>
                  <a:pt x="605594" y="537024"/>
                </a:lnTo>
                <a:lnTo>
                  <a:pt x="719150" y="537024"/>
                </a:lnTo>
                <a:lnTo>
                  <a:pt x="733825" y="533948"/>
                </a:lnTo>
                <a:lnTo>
                  <a:pt x="745819" y="525817"/>
                </a:lnTo>
                <a:lnTo>
                  <a:pt x="753946" y="513813"/>
                </a:lnTo>
                <a:lnTo>
                  <a:pt x="757020" y="499121"/>
                </a:lnTo>
                <a:lnTo>
                  <a:pt x="757020" y="434872"/>
                </a:lnTo>
                <a:lnTo>
                  <a:pt x="378659" y="434862"/>
                </a:lnTo>
                <a:lnTo>
                  <a:pt x="362775" y="431654"/>
                </a:lnTo>
                <a:lnTo>
                  <a:pt x="349766" y="422879"/>
                </a:lnTo>
                <a:lnTo>
                  <a:pt x="340993" y="409863"/>
                </a:lnTo>
                <a:lnTo>
                  <a:pt x="337775" y="393903"/>
                </a:lnTo>
                <a:lnTo>
                  <a:pt x="340998" y="377960"/>
                </a:lnTo>
                <a:lnTo>
                  <a:pt x="349777" y="364941"/>
                </a:lnTo>
                <a:lnTo>
                  <a:pt x="362758" y="356177"/>
                </a:lnTo>
                <a:lnTo>
                  <a:pt x="378686" y="352953"/>
                </a:lnTo>
                <a:lnTo>
                  <a:pt x="757020" y="352953"/>
                </a:lnTo>
                <a:lnTo>
                  <a:pt x="757020" y="320178"/>
                </a:lnTo>
                <a:lnTo>
                  <a:pt x="354200" y="320178"/>
                </a:lnTo>
                <a:lnTo>
                  <a:pt x="354200" y="89285"/>
                </a:lnTo>
                <a:lnTo>
                  <a:pt x="757020" y="89285"/>
                </a:lnTo>
                <a:lnTo>
                  <a:pt x="757020" y="38990"/>
                </a:lnTo>
                <a:lnTo>
                  <a:pt x="754194" y="23994"/>
                </a:lnTo>
                <a:lnTo>
                  <a:pt x="746132" y="11667"/>
                </a:lnTo>
                <a:lnTo>
                  <a:pt x="734047" y="3253"/>
                </a:lnTo>
                <a:lnTo>
                  <a:pt x="719149" y="0"/>
                </a:lnTo>
                <a:close/>
              </a:path>
              <a:path w="757554" h="690879">
                <a:moveTo>
                  <a:pt x="757020" y="352953"/>
                </a:moveTo>
                <a:lnTo>
                  <a:pt x="378686" y="352953"/>
                </a:lnTo>
                <a:lnTo>
                  <a:pt x="394632" y="356177"/>
                </a:lnTo>
                <a:lnTo>
                  <a:pt x="407636" y="364958"/>
                </a:lnTo>
                <a:lnTo>
                  <a:pt x="416402" y="377978"/>
                </a:lnTo>
                <a:lnTo>
                  <a:pt x="419616" y="393921"/>
                </a:lnTo>
                <a:lnTo>
                  <a:pt x="416586" y="409730"/>
                </a:lnTo>
                <a:lnTo>
                  <a:pt x="408023" y="422706"/>
                </a:lnTo>
                <a:lnTo>
                  <a:pt x="395223" y="431523"/>
                </a:lnTo>
                <a:lnTo>
                  <a:pt x="379475" y="434862"/>
                </a:lnTo>
                <a:lnTo>
                  <a:pt x="379252" y="434872"/>
                </a:lnTo>
                <a:lnTo>
                  <a:pt x="757020" y="434872"/>
                </a:lnTo>
                <a:lnTo>
                  <a:pt x="757020" y="352953"/>
                </a:lnTo>
                <a:close/>
              </a:path>
              <a:path w="757554" h="690879">
                <a:moveTo>
                  <a:pt x="757020" y="89285"/>
                </a:moveTo>
                <a:lnTo>
                  <a:pt x="403302" y="89285"/>
                </a:lnTo>
                <a:lnTo>
                  <a:pt x="403302" y="320178"/>
                </a:lnTo>
                <a:lnTo>
                  <a:pt x="757020" y="320178"/>
                </a:lnTo>
                <a:lnTo>
                  <a:pt x="757020" y="89285"/>
                </a:lnTo>
                <a:close/>
              </a:path>
            </a:pathLst>
          </a:custGeom>
          <a:solidFill>
            <a:srgbClr val="EF5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570036" y="1887174"/>
            <a:ext cx="1259840" cy="546735"/>
            <a:chOff x="570036" y="1887174"/>
            <a:chExt cx="1259840" cy="546735"/>
          </a:xfrm>
        </p:grpSpPr>
        <p:sp>
          <p:nvSpPr>
            <p:cNvPr id="16" name="object 16"/>
            <p:cNvSpPr/>
            <p:nvPr/>
          </p:nvSpPr>
          <p:spPr>
            <a:xfrm>
              <a:off x="570026" y="1900427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77058" y="2069698"/>
              <a:ext cx="68777" cy="68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3342" y="1887181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45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45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45"/>
                  </a:moveTo>
                  <a:lnTo>
                    <a:pt x="171945" y="303745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45"/>
                  </a:lnTo>
                  <a:close/>
                </a:path>
                <a:path w="636269" h="544194">
                  <a:moveTo>
                    <a:pt x="378282" y="303745"/>
                  </a:moveTo>
                  <a:lnTo>
                    <a:pt x="257911" y="303745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341489" y="6392157"/>
            <a:ext cx="477139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*https</a:t>
            </a:r>
            <a:r>
              <a:rPr sz="1000" spc="-5" dirty="0">
                <a:latin typeface="Arial"/>
                <a:cs typeface="Arial"/>
                <a:hlinkClick r:id="rId4"/>
              </a:rPr>
              <a:t>://w</a:t>
            </a:r>
            <a:r>
              <a:rPr sz="1000" spc="-5" dirty="0">
                <a:latin typeface="Arial"/>
                <a:cs typeface="Arial"/>
              </a:rPr>
              <a:t>ww</a:t>
            </a:r>
            <a:r>
              <a:rPr sz="1000" spc="-5" dirty="0">
                <a:latin typeface="Arial"/>
                <a:cs typeface="Arial"/>
                <a:hlinkClick r:id="rId4"/>
              </a:rPr>
              <a:t>.who.int/emergenc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  <a:hlinkClick r:id="rId4"/>
              </a:rPr>
              <a:t>es/diseases/novel-coronavirus-2019/advice-for-public</a:t>
            </a:r>
            <a:endParaRPr sz="1000">
              <a:latin typeface="Arial"/>
              <a:cs typeface="Arial"/>
            </a:endParaRPr>
          </a:p>
          <a:p>
            <a:pPr marR="104775" algn="r">
              <a:lnSpc>
                <a:spcPct val="100000"/>
              </a:lnSpc>
              <a:spcBef>
                <a:spcPts val="500"/>
              </a:spcBef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Bookman Uralic"/>
                <a:cs typeface="Bookman Uralic"/>
              </a:rPr>
              <a:pPr marR="104775" algn="r">
                <a:lnSpc>
                  <a:spcPct val="100000"/>
                </a:lnSpc>
                <a:spcBef>
                  <a:spcPts val="500"/>
                </a:spcBef>
              </a:pPr>
              <a:t>8</a:t>
            </a:fld>
            <a:endParaRPr sz="1200">
              <a:latin typeface="Bookman Uralic"/>
              <a:cs typeface="Bookman Uralic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67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General Health </a:t>
            </a:r>
            <a:r>
              <a:rPr spc="-10" dirty="0"/>
              <a:t>and Safety</a:t>
            </a:r>
            <a:r>
              <a:rPr spc="20" dirty="0"/>
              <a:t> </a:t>
            </a:r>
            <a:r>
              <a:rPr spc="-5" dirty="0"/>
              <a:t>Protocols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12747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83295" y="1909572"/>
            <a:ext cx="3801110" cy="516890"/>
          </a:xfrm>
          <a:prstGeom prst="rect">
            <a:avLst/>
          </a:prstGeom>
          <a:solidFill>
            <a:srgbClr val="1A9AD5"/>
          </a:solidFill>
        </p:spPr>
        <p:txBody>
          <a:bodyPr vert="horz" wrap="square" lIns="0" tIns="0" rIns="0" bIns="0" rtlCol="0">
            <a:spAutoFit/>
          </a:bodyPr>
          <a:lstStyle/>
          <a:p>
            <a:pPr marL="871855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Rationale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0644" y="1909572"/>
            <a:ext cx="7192009" cy="516890"/>
          </a:xfrm>
          <a:custGeom>
            <a:avLst/>
            <a:gdLst/>
            <a:ahLst/>
            <a:cxnLst/>
            <a:rect l="l" t="t" r="r" b="b"/>
            <a:pathLst>
              <a:path w="7192009" h="516889">
                <a:moveTo>
                  <a:pt x="7191756" y="0"/>
                </a:moveTo>
                <a:lnTo>
                  <a:pt x="0" y="0"/>
                </a:lnTo>
                <a:lnTo>
                  <a:pt x="0" y="516636"/>
                </a:lnTo>
                <a:lnTo>
                  <a:pt x="7191756" y="516636"/>
                </a:lnTo>
                <a:lnTo>
                  <a:pt x="7191756" y="0"/>
                </a:lnTo>
                <a:close/>
              </a:path>
            </a:pathLst>
          </a:custGeom>
          <a:solidFill>
            <a:srgbClr val="1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0644" y="1909572"/>
            <a:ext cx="7192009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407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993" y="2499486"/>
            <a:ext cx="690816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When sneezing/coughing, proper  distance must be maintained (Use tissue  or inner portion of elbow to cover nose  and mouth. Do not cover the </a:t>
            </a:r>
            <a:r>
              <a:rPr sz="2800" b="1" spc="-10" dirty="0">
                <a:latin typeface="Arial"/>
                <a:cs typeface="Arial"/>
              </a:rPr>
              <a:t>mouth </a:t>
            </a:r>
            <a:r>
              <a:rPr sz="2800" b="1" spc="-5" dirty="0">
                <a:latin typeface="Arial"/>
                <a:cs typeface="Arial"/>
              </a:rPr>
              <a:t>with  the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hand.)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3814" y="2500325"/>
            <a:ext cx="3500754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Droplets spread virus. By  following good respiratory  hygiene, you </a:t>
            </a:r>
            <a:r>
              <a:rPr sz="2400" i="1" dirty="0">
                <a:latin typeface="Arial"/>
                <a:cs typeface="Arial"/>
              </a:rPr>
              <a:t>protect the  </a:t>
            </a:r>
            <a:r>
              <a:rPr sz="2400" i="1" spc="-5" dirty="0">
                <a:latin typeface="Arial"/>
                <a:cs typeface="Arial"/>
              </a:rPr>
              <a:t>people around </a:t>
            </a:r>
            <a:r>
              <a:rPr sz="2400" i="1" dirty="0">
                <a:latin typeface="Arial"/>
                <a:cs typeface="Arial"/>
              </a:rPr>
              <a:t>you from  </a:t>
            </a:r>
            <a:r>
              <a:rPr sz="2400" i="1" spc="-5" dirty="0">
                <a:latin typeface="Arial"/>
                <a:cs typeface="Arial"/>
              </a:rPr>
              <a:t>viruses such as cold, flu  and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COVID-19.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741" y="1385442"/>
            <a:ext cx="8963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Respiratory Etiquette and Other Protective</a:t>
            </a:r>
            <a:r>
              <a:rPr sz="2800" b="1" spc="1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Measures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66371" y="5477863"/>
            <a:ext cx="233537" cy="153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560699" y="4379976"/>
            <a:ext cx="1941195" cy="1888489"/>
            <a:chOff x="2560699" y="4379976"/>
            <a:chExt cx="1941195" cy="1888489"/>
          </a:xfrm>
        </p:grpSpPr>
        <p:sp>
          <p:nvSpPr>
            <p:cNvPr id="12" name="object 12"/>
            <p:cNvSpPr/>
            <p:nvPr/>
          </p:nvSpPr>
          <p:spPr>
            <a:xfrm>
              <a:off x="3238500" y="4710684"/>
              <a:ext cx="196596" cy="1965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42843" y="5184648"/>
              <a:ext cx="196595" cy="1965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60688" y="4379975"/>
              <a:ext cx="1590040" cy="1888489"/>
            </a:xfrm>
            <a:custGeom>
              <a:avLst/>
              <a:gdLst/>
              <a:ahLst/>
              <a:cxnLst/>
              <a:rect l="l" t="t" r="r" b="b"/>
              <a:pathLst>
                <a:path w="1590039" h="1888489">
                  <a:moveTo>
                    <a:pt x="1589887" y="1072108"/>
                  </a:moveTo>
                  <a:lnTo>
                    <a:pt x="1568589" y="1022477"/>
                  </a:lnTo>
                  <a:lnTo>
                    <a:pt x="1407045" y="741680"/>
                  </a:lnTo>
                  <a:lnTo>
                    <a:pt x="1407109" y="704342"/>
                  </a:lnTo>
                  <a:lnTo>
                    <a:pt x="1404962" y="648081"/>
                  </a:lnTo>
                  <a:lnTo>
                    <a:pt x="1397825" y="587590"/>
                  </a:lnTo>
                  <a:lnTo>
                    <a:pt x="1388503" y="541502"/>
                  </a:lnTo>
                  <a:lnTo>
                    <a:pt x="1376172" y="496328"/>
                  </a:lnTo>
                  <a:lnTo>
                    <a:pt x="1360906" y="452221"/>
                  </a:lnTo>
                  <a:lnTo>
                    <a:pt x="1342783" y="409282"/>
                  </a:lnTo>
                  <a:lnTo>
                    <a:pt x="1321866" y="367665"/>
                  </a:lnTo>
                  <a:lnTo>
                    <a:pt x="1298244" y="327507"/>
                  </a:lnTo>
                  <a:lnTo>
                    <a:pt x="1271968" y="288937"/>
                  </a:lnTo>
                  <a:lnTo>
                    <a:pt x="1243126" y="252082"/>
                  </a:lnTo>
                  <a:lnTo>
                    <a:pt x="1211783" y="217081"/>
                  </a:lnTo>
                  <a:lnTo>
                    <a:pt x="1178013" y="184073"/>
                  </a:lnTo>
                  <a:lnTo>
                    <a:pt x="1141895" y="153174"/>
                  </a:lnTo>
                  <a:lnTo>
                    <a:pt x="1103490" y="124548"/>
                  </a:lnTo>
                  <a:lnTo>
                    <a:pt x="1062875" y="98298"/>
                  </a:lnTo>
                  <a:lnTo>
                    <a:pt x="1020597" y="75260"/>
                  </a:lnTo>
                  <a:lnTo>
                    <a:pt x="977265" y="55295"/>
                  </a:lnTo>
                  <a:lnTo>
                    <a:pt x="933018" y="38404"/>
                  </a:lnTo>
                  <a:lnTo>
                    <a:pt x="888034" y="24574"/>
                  </a:lnTo>
                  <a:lnTo>
                    <a:pt x="842429" y="13830"/>
                  </a:lnTo>
                  <a:lnTo>
                    <a:pt x="796378" y="6146"/>
                  </a:lnTo>
                  <a:lnTo>
                    <a:pt x="750023" y="1536"/>
                  </a:lnTo>
                  <a:lnTo>
                    <a:pt x="703529" y="0"/>
                  </a:lnTo>
                  <a:lnTo>
                    <a:pt x="683336" y="673"/>
                  </a:lnTo>
                  <a:lnTo>
                    <a:pt x="683336" y="1007300"/>
                  </a:lnTo>
                  <a:lnTo>
                    <a:pt x="682078" y="1009650"/>
                  </a:lnTo>
                  <a:lnTo>
                    <a:pt x="280441" y="1009650"/>
                  </a:lnTo>
                  <a:lnTo>
                    <a:pt x="279184" y="1007300"/>
                  </a:lnTo>
                  <a:lnTo>
                    <a:pt x="683336" y="1007300"/>
                  </a:lnTo>
                  <a:lnTo>
                    <a:pt x="683336" y="673"/>
                  </a:lnTo>
                  <a:lnTo>
                    <a:pt x="610666" y="6146"/>
                  </a:lnTo>
                  <a:lnTo>
                    <a:pt x="564616" y="13830"/>
                  </a:lnTo>
                  <a:lnTo>
                    <a:pt x="519010" y="24574"/>
                  </a:lnTo>
                  <a:lnTo>
                    <a:pt x="474027" y="38404"/>
                  </a:lnTo>
                  <a:lnTo>
                    <a:pt x="429780" y="55295"/>
                  </a:lnTo>
                  <a:lnTo>
                    <a:pt x="386448" y="75260"/>
                  </a:lnTo>
                  <a:lnTo>
                    <a:pt x="344182" y="98298"/>
                  </a:lnTo>
                  <a:lnTo>
                    <a:pt x="303568" y="124167"/>
                  </a:lnTo>
                  <a:lnTo>
                    <a:pt x="265163" y="152527"/>
                  </a:lnTo>
                  <a:lnTo>
                    <a:pt x="229044" y="183222"/>
                  </a:lnTo>
                  <a:lnTo>
                    <a:pt x="195287" y="216115"/>
                  </a:lnTo>
                  <a:lnTo>
                    <a:pt x="163944" y="251066"/>
                  </a:lnTo>
                  <a:lnTo>
                    <a:pt x="135115" y="287934"/>
                  </a:lnTo>
                  <a:lnTo>
                    <a:pt x="108851" y="326555"/>
                  </a:lnTo>
                  <a:lnTo>
                    <a:pt x="85242" y="366814"/>
                  </a:lnTo>
                  <a:lnTo>
                    <a:pt x="64338" y="408546"/>
                  </a:lnTo>
                  <a:lnTo>
                    <a:pt x="46228" y="451612"/>
                  </a:lnTo>
                  <a:lnTo>
                    <a:pt x="30975" y="495871"/>
                  </a:lnTo>
                  <a:lnTo>
                    <a:pt x="18656" y="541185"/>
                  </a:lnTo>
                  <a:lnTo>
                    <a:pt x="9334" y="587387"/>
                  </a:lnTo>
                  <a:lnTo>
                    <a:pt x="3086" y="634453"/>
                  </a:lnTo>
                  <a:lnTo>
                    <a:pt x="0" y="681951"/>
                  </a:lnTo>
                  <a:lnTo>
                    <a:pt x="139" y="729996"/>
                  </a:lnTo>
                  <a:lnTo>
                    <a:pt x="1905" y="781011"/>
                  </a:lnTo>
                  <a:lnTo>
                    <a:pt x="7188" y="831380"/>
                  </a:lnTo>
                  <a:lnTo>
                    <a:pt x="15887" y="880910"/>
                  </a:lnTo>
                  <a:lnTo>
                    <a:pt x="27952" y="929487"/>
                  </a:lnTo>
                  <a:lnTo>
                    <a:pt x="43319" y="976909"/>
                  </a:lnTo>
                  <a:lnTo>
                    <a:pt x="61899" y="1023048"/>
                  </a:lnTo>
                  <a:lnTo>
                    <a:pt x="83642" y="1067727"/>
                  </a:lnTo>
                  <a:lnTo>
                    <a:pt x="108458" y="1110792"/>
                  </a:lnTo>
                  <a:lnTo>
                    <a:pt x="136283" y="1152080"/>
                  </a:lnTo>
                  <a:lnTo>
                    <a:pt x="167068" y="1191425"/>
                  </a:lnTo>
                  <a:lnTo>
                    <a:pt x="200710" y="1228686"/>
                  </a:lnTo>
                  <a:lnTo>
                    <a:pt x="237172" y="1263688"/>
                  </a:lnTo>
                  <a:lnTo>
                    <a:pt x="276364" y="1296263"/>
                  </a:lnTo>
                  <a:lnTo>
                    <a:pt x="276364" y="1888236"/>
                  </a:lnTo>
                  <a:lnTo>
                    <a:pt x="1016139" y="1888236"/>
                  </a:lnTo>
                  <a:lnTo>
                    <a:pt x="1016139" y="1607451"/>
                  </a:lnTo>
                  <a:lnTo>
                    <a:pt x="1130820" y="1607451"/>
                  </a:lnTo>
                  <a:lnTo>
                    <a:pt x="1185913" y="1601901"/>
                  </a:lnTo>
                  <a:lnTo>
                    <a:pt x="1237919" y="1585810"/>
                  </a:lnTo>
                  <a:lnTo>
                    <a:pt x="1285532" y="1560080"/>
                  </a:lnTo>
                  <a:lnTo>
                    <a:pt x="1327416" y="1525562"/>
                  </a:lnTo>
                  <a:lnTo>
                    <a:pt x="1361605" y="1482318"/>
                  </a:lnTo>
                  <a:lnTo>
                    <a:pt x="1386560" y="1434020"/>
                  </a:lnTo>
                  <a:lnTo>
                    <a:pt x="1401851" y="1381785"/>
                  </a:lnTo>
                  <a:lnTo>
                    <a:pt x="1407045" y="1326680"/>
                  </a:lnTo>
                  <a:lnTo>
                    <a:pt x="1407045" y="1186307"/>
                  </a:lnTo>
                  <a:lnTo>
                    <a:pt x="1510042" y="1186307"/>
                  </a:lnTo>
                  <a:lnTo>
                    <a:pt x="1531366" y="1179322"/>
                  </a:lnTo>
                  <a:lnTo>
                    <a:pt x="1544878" y="1174902"/>
                  </a:lnTo>
                  <a:lnTo>
                    <a:pt x="1573085" y="1150569"/>
                  </a:lnTo>
                  <a:lnTo>
                    <a:pt x="1586166" y="1123061"/>
                  </a:lnTo>
                  <a:lnTo>
                    <a:pt x="1589747" y="1115555"/>
                  </a:lnTo>
                  <a:lnTo>
                    <a:pt x="1589887" y="1072108"/>
                  </a:lnTo>
                  <a:close/>
                </a:path>
              </a:pathLst>
            </a:custGeom>
            <a:solidFill>
              <a:srgbClr val="EF5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92744" y="5804658"/>
              <a:ext cx="206679" cy="1723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63952" y="5153464"/>
              <a:ext cx="237409" cy="1579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70036" y="1887174"/>
            <a:ext cx="1259840" cy="546735"/>
            <a:chOff x="570036" y="1887174"/>
            <a:chExt cx="1259840" cy="546735"/>
          </a:xfrm>
        </p:grpSpPr>
        <p:sp>
          <p:nvSpPr>
            <p:cNvPr id="18" name="object 18"/>
            <p:cNvSpPr/>
            <p:nvPr/>
          </p:nvSpPr>
          <p:spPr>
            <a:xfrm>
              <a:off x="570026" y="1900427"/>
              <a:ext cx="636270" cy="534035"/>
            </a:xfrm>
            <a:custGeom>
              <a:avLst/>
              <a:gdLst/>
              <a:ahLst/>
              <a:cxnLst/>
              <a:rect l="l" t="t" r="r" b="b"/>
              <a:pathLst>
                <a:path w="636269" h="534035">
                  <a:moveTo>
                    <a:pt x="94589" y="395960"/>
                  </a:moveTo>
                  <a:lnTo>
                    <a:pt x="60198" y="395960"/>
                  </a:lnTo>
                  <a:lnTo>
                    <a:pt x="60198" y="430390"/>
                  </a:lnTo>
                  <a:lnTo>
                    <a:pt x="94589" y="430390"/>
                  </a:lnTo>
                  <a:lnTo>
                    <a:pt x="94589" y="395960"/>
                  </a:lnTo>
                  <a:close/>
                </a:path>
                <a:path w="636269" h="534035">
                  <a:moveTo>
                    <a:pt x="94589" y="326974"/>
                  </a:moveTo>
                  <a:lnTo>
                    <a:pt x="60198" y="326974"/>
                  </a:lnTo>
                  <a:lnTo>
                    <a:pt x="60198" y="361403"/>
                  </a:lnTo>
                  <a:lnTo>
                    <a:pt x="94589" y="361403"/>
                  </a:lnTo>
                  <a:lnTo>
                    <a:pt x="94589" y="326974"/>
                  </a:lnTo>
                  <a:close/>
                </a:path>
                <a:path w="636269" h="534035">
                  <a:moveTo>
                    <a:pt x="94589" y="258140"/>
                  </a:moveTo>
                  <a:lnTo>
                    <a:pt x="60198" y="258140"/>
                  </a:lnTo>
                  <a:lnTo>
                    <a:pt x="60198" y="292569"/>
                  </a:lnTo>
                  <a:lnTo>
                    <a:pt x="94589" y="292569"/>
                  </a:lnTo>
                  <a:lnTo>
                    <a:pt x="94589" y="258140"/>
                  </a:lnTo>
                  <a:close/>
                </a:path>
                <a:path w="636269" h="534035">
                  <a:moveTo>
                    <a:pt x="163360" y="395960"/>
                  </a:moveTo>
                  <a:lnTo>
                    <a:pt x="128968" y="395960"/>
                  </a:lnTo>
                  <a:lnTo>
                    <a:pt x="128968" y="430390"/>
                  </a:lnTo>
                  <a:lnTo>
                    <a:pt x="163360" y="430390"/>
                  </a:lnTo>
                  <a:lnTo>
                    <a:pt x="163360" y="395960"/>
                  </a:lnTo>
                  <a:close/>
                </a:path>
                <a:path w="636269" h="534035">
                  <a:moveTo>
                    <a:pt x="163360" y="326974"/>
                  </a:moveTo>
                  <a:lnTo>
                    <a:pt x="128968" y="326974"/>
                  </a:lnTo>
                  <a:lnTo>
                    <a:pt x="128968" y="361403"/>
                  </a:lnTo>
                  <a:lnTo>
                    <a:pt x="163360" y="361403"/>
                  </a:lnTo>
                  <a:lnTo>
                    <a:pt x="163360" y="326974"/>
                  </a:lnTo>
                  <a:close/>
                </a:path>
                <a:path w="636269" h="534035">
                  <a:moveTo>
                    <a:pt x="163360" y="258140"/>
                  </a:moveTo>
                  <a:lnTo>
                    <a:pt x="128968" y="258140"/>
                  </a:lnTo>
                  <a:lnTo>
                    <a:pt x="128968" y="292569"/>
                  </a:lnTo>
                  <a:lnTo>
                    <a:pt x="163360" y="292569"/>
                  </a:lnTo>
                  <a:lnTo>
                    <a:pt x="163360" y="258140"/>
                  </a:lnTo>
                  <a:close/>
                </a:path>
                <a:path w="636269" h="534035">
                  <a:moveTo>
                    <a:pt x="189141" y="129222"/>
                  </a:moveTo>
                  <a:lnTo>
                    <a:pt x="154749" y="129222"/>
                  </a:lnTo>
                  <a:lnTo>
                    <a:pt x="154749" y="163652"/>
                  </a:lnTo>
                  <a:lnTo>
                    <a:pt x="189141" y="163652"/>
                  </a:lnTo>
                  <a:lnTo>
                    <a:pt x="189141" y="129222"/>
                  </a:lnTo>
                  <a:close/>
                </a:path>
                <a:path w="636269" h="534035">
                  <a:moveTo>
                    <a:pt x="189141" y="60236"/>
                  </a:moveTo>
                  <a:lnTo>
                    <a:pt x="154749" y="60236"/>
                  </a:lnTo>
                  <a:lnTo>
                    <a:pt x="154749" y="94665"/>
                  </a:lnTo>
                  <a:lnTo>
                    <a:pt x="189141" y="94665"/>
                  </a:lnTo>
                  <a:lnTo>
                    <a:pt x="189141" y="60236"/>
                  </a:lnTo>
                  <a:close/>
                </a:path>
                <a:path w="636269" h="534035">
                  <a:moveTo>
                    <a:pt x="257911" y="129222"/>
                  </a:moveTo>
                  <a:lnTo>
                    <a:pt x="223532" y="129222"/>
                  </a:lnTo>
                  <a:lnTo>
                    <a:pt x="223532" y="163652"/>
                  </a:lnTo>
                  <a:lnTo>
                    <a:pt x="257911" y="163652"/>
                  </a:lnTo>
                  <a:lnTo>
                    <a:pt x="257911" y="129222"/>
                  </a:lnTo>
                  <a:close/>
                </a:path>
                <a:path w="636269" h="534035">
                  <a:moveTo>
                    <a:pt x="257911" y="60236"/>
                  </a:moveTo>
                  <a:lnTo>
                    <a:pt x="223532" y="60236"/>
                  </a:lnTo>
                  <a:lnTo>
                    <a:pt x="223532" y="94665"/>
                  </a:lnTo>
                  <a:lnTo>
                    <a:pt x="257911" y="94665"/>
                  </a:lnTo>
                  <a:lnTo>
                    <a:pt x="257911" y="60236"/>
                  </a:lnTo>
                  <a:close/>
                </a:path>
                <a:path w="636269" h="534035">
                  <a:moveTo>
                    <a:pt x="300901" y="395960"/>
                  </a:moveTo>
                  <a:lnTo>
                    <a:pt x="266509" y="395960"/>
                  </a:lnTo>
                  <a:lnTo>
                    <a:pt x="266509" y="430390"/>
                  </a:lnTo>
                  <a:lnTo>
                    <a:pt x="300901" y="430390"/>
                  </a:lnTo>
                  <a:lnTo>
                    <a:pt x="300901" y="395960"/>
                  </a:lnTo>
                  <a:close/>
                </a:path>
                <a:path w="636269" h="534035">
                  <a:moveTo>
                    <a:pt x="300901" y="326974"/>
                  </a:moveTo>
                  <a:lnTo>
                    <a:pt x="266509" y="326974"/>
                  </a:lnTo>
                  <a:lnTo>
                    <a:pt x="266509" y="361403"/>
                  </a:lnTo>
                  <a:lnTo>
                    <a:pt x="300901" y="361403"/>
                  </a:lnTo>
                  <a:lnTo>
                    <a:pt x="300901" y="326974"/>
                  </a:lnTo>
                  <a:close/>
                </a:path>
                <a:path w="636269" h="534035">
                  <a:moveTo>
                    <a:pt x="369684" y="395960"/>
                  </a:moveTo>
                  <a:lnTo>
                    <a:pt x="335292" y="395960"/>
                  </a:lnTo>
                  <a:lnTo>
                    <a:pt x="335292" y="430390"/>
                  </a:lnTo>
                  <a:lnTo>
                    <a:pt x="369684" y="430390"/>
                  </a:lnTo>
                  <a:lnTo>
                    <a:pt x="369684" y="395960"/>
                  </a:lnTo>
                  <a:close/>
                </a:path>
                <a:path w="636269" h="534035">
                  <a:moveTo>
                    <a:pt x="369684" y="326974"/>
                  </a:moveTo>
                  <a:lnTo>
                    <a:pt x="335292" y="326974"/>
                  </a:lnTo>
                  <a:lnTo>
                    <a:pt x="335292" y="361403"/>
                  </a:lnTo>
                  <a:lnTo>
                    <a:pt x="369684" y="361403"/>
                  </a:lnTo>
                  <a:lnTo>
                    <a:pt x="369684" y="326974"/>
                  </a:lnTo>
                  <a:close/>
                </a:path>
                <a:path w="636269" h="534035">
                  <a:moveTo>
                    <a:pt x="507238" y="395960"/>
                  </a:moveTo>
                  <a:lnTo>
                    <a:pt x="472846" y="395960"/>
                  </a:lnTo>
                  <a:lnTo>
                    <a:pt x="472846" y="430390"/>
                  </a:lnTo>
                  <a:lnTo>
                    <a:pt x="507238" y="430390"/>
                  </a:lnTo>
                  <a:lnTo>
                    <a:pt x="507238" y="395960"/>
                  </a:lnTo>
                  <a:close/>
                </a:path>
                <a:path w="636269" h="534035">
                  <a:moveTo>
                    <a:pt x="507238" y="326974"/>
                  </a:moveTo>
                  <a:lnTo>
                    <a:pt x="472846" y="326974"/>
                  </a:lnTo>
                  <a:lnTo>
                    <a:pt x="472846" y="361403"/>
                  </a:lnTo>
                  <a:lnTo>
                    <a:pt x="507238" y="361403"/>
                  </a:lnTo>
                  <a:lnTo>
                    <a:pt x="507238" y="326974"/>
                  </a:lnTo>
                  <a:close/>
                </a:path>
                <a:path w="636269" h="534035">
                  <a:moveTo>
                    <a:pt x="507238" y="258140"/>
                  </a:moveTo>
                  <a:lnTo>
                    <a:pt x="472846" y="258140"/>
                  </a:lnTo>
                  <a:lnTo>
                    <a:pt x="472846" y="292569"/>
                  </a:lnTo>
                  <a:lnTo>
                    <a:pt x="507238" y="292569"/>
                  </a:lnTo>
                  <a:lnTo>
                    <a:pt x="507238" y="258140"/>
                  </a:lnTo>
                  <a:close/>
                </a:path>
                <a:path w="636269" h="534035">
                  <a:moveTo>
                    <a:pt x="507238" y="189445"/>
                  </a:moveTo>
                  <a:lnTo>
                    <a:pt x="472846" y="189445"/>
                  </a:lnTo>
                  <a:lnTo>
                    <a:pt x="472846" y="223875"/>
                  </a:lnTo>
                  <a:lnTo>
                    <a:pt x="507238" y="223875"/>
                  </a:lnTo>
                  <a:lnTo>
                    <a:pt x="507238" y="189445"/>
                  </a:lnTo>
                  <a:close/>
                </a:path>
                <a:path w="636269" h="534035">
                  <a:moveTo>
                    <a:pt x="507238" y="120459"/>
                  </a:moveTo>
                  <a:lnTo>
                    <a:pt x="472846" y="120459"/>
                  </a:lnTo>
                  <a:lnTo>
                    <a:pt x="472846" y="154889"/>
                  </a:lnTo>
                  <a:lnTo>
                    <a:pt x="507238" y="154889"/>
                  </a:lnTo>
                  <a:lnTo>
                    <a:pt x="507238" y="120459"/>
                  </a:lnTo>
                  <a:close/>
                </a:path>
                <a:path w="636269" h="534035">
                  <a:moveTo>
                    <a:pt x="576008" y="395960"/>
                  </a:moveTo>
                  <a:lnTo>
                    <a:pt x="541629" y="395960"/>
                  </a:lnTo>
                  <a:lnTo>
                    <a:pt x="541629" y="430390"/>
                  </a:lnTo>
                  <a:lnTo>
                    <a:pt x="576008" y="430390"/>
                  </a:lnTo>
                  <a:lnTo>
                    <a:pt x="576008" y="395960"/>
                  </a:lnTo>
                  <a:close/>
                </a:path>
                <a:path w="636269" h="534035">
                  <a:moveTo>
                    <a:pt x="576008" y="326974"/>
                  </a:moveTo>
                  <a:lnTo>
                    <a:pt x="541629" y="326974"/>
                  </a:lnTo>
                  <a:lnTo>
                    <a:pt x="541629" y="361403"/>
                  </a:lnTo>
                  <a:lnTo>
                    <a:pt x="576008" y="361403"/>
                  </a:lnTo>
                  <a:lnTo>
                    <a:pt x="576008" y="326974"/>
                  </a:lnTo>
                  <a:close/>
                </a:path>
                <a:path w="636269" h="534035">
                  <a:moveTo>
                    <a:pt x="576008" y="258140"/>
                  </a:moveTo>
                  <a:lnTo>
                    <a:pt x="541629" y="258140"/>
                  </a:lnTo>
                  <a:lnTo>
                    <a:pt x="541629" y="292569"/>
                  </a:lnTo>
                  <a:lnTo>
                    <a:pt x="576008" y="292569"/>
                  </a:lnTo>
                  <a:lnTo>
                    <a:pt x="576008" y="258140"/>
                  </a:lnTo>
                  <a:close/>
                </a:path>
                <a:path w="636269" h="534035">
                  <a:moveTo>
                    <a:pt x="576008" y="189445"/>
                  </a:moveTo>
                  <a:lnTo>
                    <a:pt x="541629" y="189445"/>
                  </a:lnTo>
                  <a:lnTo>
                    <a:pt x="541629" y="223875"/>
                  </a:lnTo>
                  <a:lnTo>
                    <a:pt x="576008" y="223875"/>
                  </a:lnTo>
                  <a:lnTo>
                    <a:pt x="576008" y="189445"/>
                  </a:lnTo>
                  <a:close/>
                </a:path>
                <a:path w="636269" h="534035">
                  <a:moveTo>
                    <a:pt x="576008" y="120459"/>
                  </a:moveTo>
                  <a:lnTo>
                    <a:pt x="541629" y="120459"/>
                  </a:lnTo>
                  <a:lnTo>
                    <a:pt x="541629" y="154889"/>
                  </a:lnTo>
                  <a:lnTo>
                    <a:pt x="576008" y="154889"/>
                  </a:lnTo>
                  <a:lnTo>
                    <a:pt x="576008" y="120459"/>
                  </a:lnTo>
                  <a:close/>
                </a:path>
                <a:path w="636269" h="534035">
                  <a:moveTo>
                    <a:pt x="636206" y="69837"/>
                  </a:moveTo>
                  <a:lnTo>
                    <a:pt x="619010" y="67691"/>
                  </a:lnTo>
                  <a:lnTo>
                    <a:pt x="619010" y="85039"/>
                  </a:lnTo>
                  <a:lnTo>
                    <a:pt x="619010" y="516280"/>
                  </a:lnTo>
                  <a:lnTo>
                    <a:pt x="541629" y="516280"/>
                  </a:lnTo>
                  <a:lnTo>
                    <a:pt x="541629" y="464642"/>
                  </a:lnTo>
                  <a:lnTo>
                    <a:pt x="507238" y="464642"/>
                  </a:lnTo>
                  <a:lnTo>
                    <a:pt x="507238" y="516280"/>
                  </a:lnTo>
                  <a:lnTo>
                    <a:pt x="429856" y="516280"/>
                  </a:lnTo>
                  <a:lnTo>
                    <a:pt x="429856" y="283946"/>
                  </a:lnTo>
                  <a:lnTo>
                    <a:pt x="429856" y="266738"/>
                  </a:lnTo>
                  <a:lnTo>
                    <a:pt x="429856" y="61379"/>
                  </a:lnTo>
                  <a:lnTo>
                    <a:pt x="619010" y="85039"/>
                  </a:lnTo>
                  <a:lnTo>
                    <a:pt x="619010" y="67691"/>
                  </a:lnTo>
                  <a:lnTo>
                    <a:pt x="568515" y="61379"/>
                  </a:lnTo>
                  <a:lnTo>
                    <a:pt x="412661" y="41871"/>
                  </a:lnTo>
                  <a:lnTo>
                    <a:pt x="412661" y="266738"/>
                  </a:lnTo>
                  <a:lnTo>
                    <a:pt x="412661" y="283946"/>
                  </a:lnTo>
                  <a:lnTo>
                    <a:pt x="412661" y="516280"/>
                  </a:lnTo>
                  <a:lnTo>
                    <a:pt x="335292" y="516280"/>
                  </a:lnTo>
                  <a:lnTo>
                    <a:pt x="335292" y="464642"/>
                  </a:lnTo>
                  <a:lnTo>
                    <a:pt x="300901" y="464642"/>
                  </a:lnTo>
                  <a:lnTo>
                    <a:pt x="300901" y="516280"/>
                  </a:lnTo>
                  <a:lnTo>
                    <a:pt x="223532" y="516280"/>
                  </a:lnTo>
                  <a:lnTo>
                    <a:pt x="223532" y="283946"/>
                  </a:lnTo>
                  <a:lnTo>
                    <a:pt x="412661" y="283946"/>
                  </a:lnTo>
                  <a:lnTo>
                    <a:pt x="412661" y="266738"/>
                  </a:lnTo>
                  <a:lnTo>
                    <a:pt x="318096" y="266738"/>
                  </a:lnTo>
                  <a:lnTo>
                    <a:pt x="318096" y="17208"/>
                  </a:lnTo>
                  <a:lnTo>
                    <a:pt x="318096" y="0"/>
                  </a:lnTo>
                  <a:lnTo>
                    <a:pt x="300901" y="0"/>
                  </a:lnTo>
                  <a:lnTo>
                    <a:pt x="300901" y="17208"/>
                  </a:lnTo>
                  <a:lnTo>
                    <a:pt x="300901" y="266738"/>
                  </a:lnTo>
                  <a:lnTo>
                    <a:pt x="223532" y="266738"/>
                  </a:lnTo>
                  <a:lnTo>
                    <a:pt x="223532" y="215112"/>
                  </a:lnTo>
                  <a:lnTo>
                    <a:pt x="223532" y="197904"/>
                  </a:lnTo>
                  <a:lnTo>
                    <a:pt x="206336" y="197904"/>
                  </a:lnTo>
                  <a:lnTo>
                    <a:pt x="206336" y="215112"/>
                  </a:lnTo>
                  <a:lnTo>
                    <a:pt x="206336" y="516280"/>
                  </a:lnTo>
                  <a:lnTo>
                    <a:pt x="128955" y="516280"/>
                  </a:lnTo>
                  <a:lnTo>
                    <a:pt x="128955" y="464642"/>
                  </a:lnTo>
                  <a:lnTo>
                    <a:pt x="94576" y="464642"/>
                  </a:lnTo>
                  <a:lnTo>
                    <a:pt x="94576" y="516280"/>
                  </a:lnTo>
                  <a:lnTo>
                    <a:pt x="17195" y="516280"/>
                  </a:lnTo>
                  <a:lnTo>
                    <a:pt x="17195" y="215112"/>
                  </a:lnTo>
                  <a:lnTo>
                    <a:pt x="206336" y="215112"/>
                  </a:lnTo>
                  <a:lnTo>
                    <a:pt x="206336" y="197904"/>
                  </a:lnTo>
                  <a:lnTo>
                    <a:pt x="111760" y="197904"/>
                  </a:lnTo>
                  <a:lnTo>
                    <a:pt x="111760" y="17208"/>
                  </a:lnTo>
                  <a:lnTo>
                    <a:pt x="300901" y="17208"/>
                  </a:lnTo>
                  <a:lnTo>
                    <a:pt x="300901" y="0"/>
                  </a:lnTo>
                  <a:lnTo>
                    <a:pt x="94576" y="0"/>
                  </a:lnTo>
                  <a:lnTo>
                    <a:pt x="94576" y="197904"/>
                  </a:lnTo>
                  <a:lnTo>
                    <a:pt x="0" y="197904"/>
                  </a:lnTo>
                  <a:lnTo>
                    <a:pt x="0" y="533488"/>
                  </a:lnTo>
                  <a:lnTo>
                    <a:pt x="636206" y="533488"/>
                  </a:lnTo>
                  <a:lnTo>
                    <a:pt x="636206" y="516280"/>
                  </a:lnTo>
                  <a:lnTo>
                    <a:pt x="636206" y="69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7058" y="2069698"/>
              <a:ext cx="68777" cy="68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93342" y="1887181"/>
              <a:ext cx="636270" cy="544195"/>
            </a:xfrm>
            <a:custGeom>
              <a:avLst/>
              <a:gdLst/>
              <a:ahLst/>
              <a:cxnLst/>
              <a:rect l="l" t="t" r="r" b="b"/>
              <a:pathLst>
                <a:path w="636269" h="544194">
                  <a:moveTo>
                    <a:pt x="85979" y="406996"/>
                  </a:moveTo>
                  <a:lnTo>
                    <a:pt x="68783" y="406996"/>
                  </a:lnTo>
                  <a:lnTo>
                    <a:pt x="68783" y="475830"/>
                  </a:lnTo>
                  <a:lnTo>
                    <a:pt x="85979" y="475830"/>
                  </a:lnTo>
                  <a:lnTo>
                    <a:pt x="85979" y="406996"/>
                  </a:lnTo>
                  <a:close/>
                </a:path>
                <a:path w="636269" h="544194">
                  <a:moveTo>
                    <a:pt x="85979" y="303733"/>
                  </a:moveTo>
                  <a:lnTo>
                    <a:pt x="68783" y="303733"/>
                  </a:lnTo>
                  <a:lnTo>
                    <a:pt x="68783" y="372579"/>
                  </a:lnTo>
                  <a:lnTo>
                    <a:pt x="85979" y="372579"/>
                  </a:lnTo>
                  <a:lnTo>
                    <a:pt x="85979" y="303733"/>
                  </a:lnTo>
                  <a:close/>
                </a:path>
                <a:path w="636269" h="544194">
                  <a:moveTo>
                    <a:pt x="137553" y="406996"/>
                  </a:moveTo>
                  <a:lnTo>
                    <a:pt x="120357" y="406996"/>
                  </a:lnTo>
                  <a:lnTo>
                    <a:pt x="120357" y="475830"/>
                  </a:lnTo>
                  <a:lnTo>
                    <a:pt x="137553" y="475830"/>
                  </a:lnTo>
                  <a:lnTo>
                    <a:pt x="137553" y="406996"/>
                  </a:lnTo>
                  <a:close/>
                </a:path>
                <a:path w="636269" h="544194">
                  <a:moveTo>
                    <a:pt x="137553" y="303745"/>
                  </a:moveTo>
                  <a:lnTo>
                    <a:pt x="120357" y="303733"/>
                  </a:lnTo>
                  <a:lnTo>
                    <a:pt x="120357" y="372579"/>
                  </a:lnTo>
                  <a:lnTo>
                    <a:pt x="137553" y="372579"/>
                  </a:lnTo>
                  <a:lnTo>
                    <a:pt x="137553" y="303745"/>
                  </a:lnTo>
                  <a:close/>
                </a:path>
                <a:path w="636269" h="544194">
                  <a:moveTo>
                    <a:pt x="189141" y="406996"/>
                  </a:moveTo>
                  <a:lnTo>
                    <a:pt x="171945" y="406996"/>
                  </a:lnTo>
                  <a:lnTo>
                    <a:pt x="171945" y="475830"/>
                  </a:lnTo>
                  <a:lnTo>
                    <a:pt x="189141" y="475830"/>
                  </a:lnTo>
                  <a:lnTo>
                    <a:pt x="189141" y="406996"/>
                  </a:lnTo>
                  <a:close/>
                </a:path>
                <a:path w="636269" h="544194">
                  <a:moveTo>
                    <a:pt x="189141" y="303745"/>
                  </a:moveTo>
                  <a:lnTo>
                    <a:pt x="171945" y="303745"/>
                  </a:lnTo>
                  <a:lnTo>
                    <a:pt x="171945" y="372579"/>
                  </a:lnTo>
                  <a:lnTo>
                    <a:pt x="189141" y="372579"/>
                  </a:lnTo>
                  <a:lnTo>
                    <a:pt x="189141" y="303745"/>
                  </a:lnTo>
                  <a:close/>
                </a:path>
                <a:path w="636269" h="544194">
                  <a:moveTo>
                    <a:pt x="378282" y="303745"/>
                  </a:moveTo>
                  <a:lnTo>
                    <a:pt x="257911" y="303745"/>
                  </a:lnTo>
                  <a:lnTo>
                    <a:pt x="257911" y="320954"/>
                  </a:lnTo>
                  <a:lnTo>
                    <a:pt x="378282" y="320954"/>
                  </a:lnTo>
                  <a:lnTo>
                    <a:pt x="378282" y="303745"/>
                  </a:lnTo>
                  <a:close/>
                </a:path>
                <a:path w="636269" h="544194">
                  <a:moveTo>
                    <a:pt x="464248" y="406996"/>
                  </a:moveTo>
                  <a:lnTo>
                    <a:pt x="447052" y="406996"/>
                  </a:lnTo>
                  <a:lnTo>
                    <a:pt x="447052" y="475830"/>
                  </a:lnTo>
                  <a:lnTo>
                    <a:pt x="464248" y="475830"/>
                  </a:lnTo>
                  <a:lnTo>
                    <a:pt x="464248" y="406996"/>
                  </a:lnTo>
                  <a:close/>
                </a:path>
                <a:path w="636269" h="544194">
                  <a:moveTo>
                    <a:pt x="464248" y="303745"/>
                  </a:moveTo>
                  <a:lnTo>
                    <a:pt x="447052" y="303745"/>
                  </a:lnTo>
                  <a:lnTo>
                    <a:pt x="447052" y="372579"/>
                  </a:lnTo>
                  <a:lnTo>
                    <a:pt x="464248" y="372579"/>
                  </a:lnTo>
                  <a:lnTo>
                    <a:pt x="464248" y="303745"/>
                  </a:lnTo>
                  <a:close/>
                </a:path>
                <a:path w="636269" h="544194">
                  <a:moveTo>
                    <a:pt x="515835" y="406996"/>
                  </a:moveTo>
                  <a:lnTo>
                    <a:pt x="498640" y="406996"/>
                  </a:lnTo>
                  <a:lnTo>
                    <a:pt x="498640" y="475830"/>
                  </a:lnTo>
                  <a:lnTo>
                    <a:pt x="515835" y="475830"/>
                  </a:lnTo>
                  <a:lnTo>
                    <a:pt x="515835" y="406996"/>
                  </a:lnTo>
                  <a:close/>
                </a:path>
                <a:path w="636269" h="544194">
                  <a:moveTo>
                    <a:pt x="515835" y="303745"/>
                  </a:moveTo>
                  <a:lnTo>
                    <a:pt x="498640" y="303745"/>
                  </a:lnTo>
                  <a:lnTo>
                    <a:pt x="498640" y="372579"/>
                  </a:lnTo>
                  <a:lnTo>
                    <a:pt x="515835" y="372579"/>
                  </a:lnTo>
                  <a:lnTo>
                    <a:pt x="515835" y="303745"/>
                  </a:lnTo>
                  <a:close/>
                </a:path>
                <a:path w="636269" h="544194">
                  <a:moveTo>
                    <a:pt x="567410" y="406996"/>
                  </a:moveTo>
                  <a:lnTo>
                    <a:pt x="550227" y="406996"/>
                  </a:lnTo>
                  <a:lnTo>
                    <a:pt x="550227" y="475830"/>
                  </a:lnTo>
                  <a:lnTo>
                    <a:pt x="567410" y="475830"/>
                  </a:lnTo>
                  <a:lnTo>
                    <a:pt x="567410" y="406996"/>
                  </a:lnTo>
                  <a:close/>
                </a:path>
                <a:path w="636269" h="544194">
                  <a:moveTo>
                    <a:pt x="567410" y="303745"/>
                  </a:moveTo>
                  <a:lnTo>
                    <a:pt x="550227" y="303745"/>
                  </a:lnTo>
                  <a:lnTo>
                    <a:pt x="550227" y="372579"/>
                  </a:lnTo>
                  <a:lnTo>
                    <a:pt x="567410" y="372579"/>
                  </a:lnTo>
                  <a:lnTo>
                    <a:pt x="567410" y="303745"/>
                  </a:lnTo>
                  <a:close/>
                </a:path>
                <a:path w="636269" h="544194">
                  <a:moveTo>
                    <a:pt x="636206" y="234149"/>
                  </a:moveTo>
                  <a:lnTo>
                    <a:pt x="619010" y="234149"/>
                  </a:lnTo>
                  <a:lnTo>
                    <a:pt x="619010" y="251358"/>
                  </a:lnTo>
                  <a:lnTo>
                    <a:pt x="619010" y="526783"/>
                  </a:lnTo>
                  <a:lnTo>
                    <a:pt x="395478" y="526783"/>
                  </a:lnTo>
                  <a:lnTo>
                    <a:pt x="395478" y="450011"/>
                  </a:lnTo>
                  <a:lnTo>
                    <a:pt x="389394" y="419874"/>
                  </a:lnTo>
                  <a:lnTo>
                    <a:pt x="372808" y="395262"/>
                  </a:lnTo>
                  <a:lnTo>
                    <a:pt x="364705" y="389788"/>
                  </a:lnTo>
                  <a:lnTo>
                    <a:pt x="348221" y="378663"/>
                  </a:lnTo>
                  <a:lnTo>
                    <a:pt x="318096" y="372579"/>
                  </a:lnTo>
                  <a:lnTo>
                    <a:pt x="287985" y="378663"/>
                  </a:lnTo>
                  <a:lnTo>
                    <a:pt x="263385" y="395262"/>
                  </a:lnTo>
                  <a:lnTo>
                    <a:pt x="246799" y="419874"/>
                  </a:lnTo>
                  <a:lnTo>
                    <a:pt x="240728" y="450011"/>
                  </a:lnTo>
                  <a:lnTo>
                    <a:pt x="240728" y="526783"/>
                  </a:lnTo>
                  <a:lnTo>
                    <a:pt x="17195" y="526783"/>
                  </a:lnTo>
                  <a:lnTo>
                    <a:pt x="17195" y="251358"/>
                  </a:lnTo>
                  <a:lnTo>
                    <a:pt x="223532" y="251358"/>
                  </a:lnTo>
                  <a:lnTo>
                    <a:pt x="223532" y="195529"/>
                  </a:lnTo>
                  <a:lnTo>
                    <a:pt x="223545" y="178295"/>
                  </a:lnTo>
                  <a:lnTo>
                    <a:pt x="224358" y="177482"/>
                  </a:lnTo>
                  <a:lnTo>
                    <a:pt x="318096" y="83553"/>
                  </a:lnTo>
                  <a:lnTo>
                    <a:pt x="405638" y="171234"/>
                  </a:lnTo>
                  <a:lnTo>
                    <a:pt x="412661" y="178295"/>
                  </a:lnTo>
                  <a:lnTo>
                    <a:pt x="412661" y="251358"/>
                  </a:lnTo>
                  <a:lnTo>
                    <a:pt x="619010" y="251358"/>
                  </a:lnTo>
                  <a:lnTo>
                    <a:pt x="619010" y="234149"/>
                  </a:lnTo>
                  <a:lnTo>
                    <a:pt x="429856" y="234149"/>
                  </a:lnTo>
                  <a:lnTo>
                    <a:pt x="429856" y="195503"/>
                  </a:lnTo>
                  <a:lnTo>
                    <a:pt x="433438" y="199085"/>
                  </a:lnTo>
                  <a:lnTo>
                    <a:pt x="436981" y="195503"/>
                  </a:lnTo>
                  <a:lnTo>
                    <a:pt x="457593" y="174675"/>
                  </a:lnTo>
                  <a:lnTo>
                    <a:pt x="478231" y="153809"/>
                  </a:lnTo>
                  <a:lnTo>
                    <a:pt x="453745" y="130302"/>
                  </a:lnTo>
                  <a:lnTo>
                    <a:pt x="453745" y="154127"/>
                  </a:lnTo>
                  <a:lnTo>
                    <a:pt x="433412" y="174675"/>
                  </a:lnTo>
                  <a:lnTo>
                    <a:pt x="429920" y="171234"/>
                  </a:lnTo>
                  <a:lnTo>
                    <a:pt x="429856" y="171107"/>
                  </a:lnTo>
                  <a:lnTo>
                    <a:pt x="342379" y="83553"/>
                  </a:lnTo>
                  <a:lnTo>
                    <a:pt x="318096" y="59245"/>
                  </a:lnTo>
                  <a:lnTo>
                    <a:pt x="206336" y="171107"/>
                  </a:lnTo>
                  <a:lnTo>
                    <a:pt x="206336" y="171234"/>
                  </a:lnTo>
                  <a:lnTo>
                    <a:pt x="200050" y="177482"/>
                  </a:lnTo>
                  <a:lnTo>
                    <a:pt x="179120" y="156667"/>
                  </a:lnTo>
                  <a:lnTo>
                    <a:pt x="318096" y="23863"/>
                  </a:lnTo>
                  <a:lnTo>
                    <a:pt x="453745" y="154127"/>
                  </a:lnTo>
                  <a:lnTo>
                    <a:pt x="453745" y="130302"/>
                  </a:lnTo>
                  <a:lnTo>
                    <a:pt x="342938" y="23863"/>
                  </a:lnTo>
                  <a:lnTo>
                    <a:pt x="318096" y="0"/>
                  </a:lnTo>
                  <a:lnTo>
                    <a:pt x="154482" y="156425"/>
                  </a:lnTo>
                  <a:lnTo>
                    <a:pt x="200088" y="201777"/>
                  </a:lnTo>
                  <a:lnTo>
                    <a:pt x="206336" y="195529"/>
                  </a:lnTo>
                  <a:lnTo>
                    <a:pt x="206336" y="234149"/>
                  </a:lnTo>
                  <a:lnTo>
                    <a:pt x="0" y="234149"/>
                  </a:lnTo>
                  <a:lnTo>
                    <a:pt x="0" y="543991"/>
                  </a:lnTo>
                  <a:lnTo>
                    <a:pt x="257911" y="543991"/>
                  </a:lnTo>
                  <a:lnTo>
                    <a:pt x="257911" y="526783"/>
                  </a:lnTo>
                  <a:lnTo>
                    <a:pt x="257911" y="450011"/>
                  </a:lnTo>
                  <a:lnTo>
                    <a:pt x="262648" y="426567"/>
                  </a:lnTo>
                  <a:lnTo>
                    <a:pt x="275539" y="407428"/>
                  </a:lnTo>
                  <a:lnTo>
                    <a:pt x="294678" y="394512"/>
                  </a:lnTo>
                  <a:lnTo>
                    <a:pt x="318096" y="389788"/>
                  </a:lnTo>
                  <a:lnTo>
                    <a:pt x="341528" y="394512"/>
                  </a:lnTo>
                  <a:lnTo>
                    <a:pt x="360654" y="407428"/>
                  </a:lnTo>
                  <a:lnTo>
                    <a:pt x="373545" y="426567"/>
                  </a:lnTo>
                  <a:lnTo>
                    <a:pt x="378282" y="450011"/>
                  </a:lnTo>
                  <a:lnTo>
                    <a:pt x="378282" y="543991"/>
                  </a:lnTo>
                  <a:lnTo>
                    <a:pt x="636206" y="543991"/>
                  </a:lnTo>
                  <a:lnTo>
                    <a:pt x="636206" y="526783"/>
                  </a:lnTo>
                  <a:lnTo>
                    <a:pt x="636206" y="234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341489" y="6392157"/>
            <a:ext cx="477139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*https</a:t>
            </a:r>
            <a:r>
              <a:rPr sz="1000" spc="-5" dirty="0">
                <a:latin typeface="Arial"/>
                <a:cs typeface="Arial"/>
                <a:hlinkClick r:id="rId9"/>
              </a:rPr>
              <a:t>://w</a:t>
            </a:r>
            <a:r>
              <a:rPr sz="1000" spc="-5" dirty="0">
                <a:latin typeface="Arial"/>
                <a:cs typeface="Arial"/>
              </a:rPr>
              <a:t>ww</a:t>
            </a:r>
            <a:r>
              <a:rPr sz="1000" spc="-5" dirty="0">
                <a:latin typeface="Arial"/>
                <a:cs typeface="Arial"/>
                <a:hlinkClick r:id="rId9"/>
              </a:rPr>
              <a:t>.who.int/emergenc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  <a:hlinkClick r:id="rId9"/>
              </a:rPr>
              <a:t>es/diseases/novel-coronavirus-2019/advice-for-public</a:t>
            </a:r>
            <a:endParaRPr sz="1000">
              <a:latin typeface="Arial"/>
              <a:cs typeface="Arial"/>
            </a:endParaRPr>
          </a:p>
          <a:p>
            <a:pPr marR="104775" algn="r">
              <a:lnSpc>
                <a:spcPct val="100000"/>
              </a:lnSpc>
              <a:spcBef>
                <a:spcPts val="500"/>
              </a:spcBef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Bookman Uralic"/>
                <a:cs typeface="Bookman Uralic"/>
              </a:rPr>
              <a:pPr marR="104775" algn="r">
                <a:lnSpc>
                  <a:spcPct val="100000"/>
                </a:lnSpc>
                <a:spcBef>
                  <a:spcPts val="500"/>
                </a:spcBef>
              </a:pPr>
              <a:t>9</a:t>
            </a:fld>
            <a:endParaRPr sz="1200">
              <a:latin typeface="Bookman Uralic"/>
              <a:cs typeface="Bookman Uralic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DEPARTMENT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EDUCATION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3112</Words>
  <Application>Microsoft Office PowerPoint</Application>
  <PresentationFormat>Custom</PresentationFormat>
  <Paragraphs>398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Required Health Standards</vt:lpstr>
      <vt:lpstr>Why Mitigation?</vt:lpstr>
      <vt:lpstr>Required (Minimum)</vt:lpstr>
      <vt:lpstr>Required Health Standards Framework</vt:lpstr>
      <vt:lpstr>Measures for Offices and Schools</vt:lpstr>
      <vt:lpstr>General Health and Safety Protocols</vt:lpstr>
      <vt:lpstr>General Health and Safety Protocols</vt:lpstr>
      <vt:lpstr>General Health and Safety Protocols</vt:lpstr>
      <vt:lpstr>General Health and Safety Protocols</vt:lpstr>
      <vt:lpstr>General Health and Safety Protocols</vt:lpstr>
      <vt:lpstr>General Health and Safety Protocols</vt:lpstr>
      <vt:lpstr>General Health and Safety Protocols</vt:lpstr>
      <vt:lpstr>General Health and Safety Protocols</vt:lpstr>
      <vt:lpstr>General Health and Safety Protocols</vt:lpstr>
      <vt:lpstr>Detection and Referral</vt:lpstr>
      <vt:lpstr>Detection and Referral</vt:lpstr>
      <vt:lpstr>Activities and Events</vt:lpstr>
      <vt:lpstr>Activities and Events</vt:lpstr>
      <vt:lpstr>Activities and Events</vt:lpstr>
      <vt:lpstr>DepEd Health and Safety Policies</vt:lpstr>
      <vt:lpstr>DepEd Health and Safety Policies</vt:lpstr>
      <vt:lpstr>DepEd Health and Safety Policies</vt:lpstr>
      <vt:lpstr>Physical Arrangements</vt:lpstr>
      <vt:lpstr>Physical Arrangements</vt:lpstr>
      <vt:lpstr>Physical Arrangements</vt:lpstr>
      <vt:lpstr>Physical Arrangements</vt:lpstr>
      <vt:lpstr>Physical Arrangements</vt:lpstr>
      <vt:lpstr>Physical and Mental Resilience</vt:lpstr>
      <vt:lpstr>Physical and Mental Resilience</vt:lpstr>
      <vt:lpstr>Physical and Mental Resilience</vt:lpstr>
      <vt:lpstr>Physical and Mental Resilience</vt:lpstr>
      <vt:lpstr>Administrative Support</vt:lpstr>
      <vt:lpstr>Administrative Support</vt:lpstr>
      <vt:lpstr>Administrative Support</vt:lpstr>
      <vt:lpstr>Administrative Support</vt:lpstr>
      <vt:lpstr>Screening and Testing</vt:lpstr>
      <vt:lpstr>Screening and Testing</vt:lpstr>
      <vt:lpstr>Screening and Testing</vt:lpstr>
      <vt:lpstr>Screening and Testing</vt:lpstr>
      <vt:lpstr>Screening and Testing</vt:lpstr>
      <vt:lpstr>Screening and Testing</vt:lpstr>
      <vt:lpstr>Directions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Guidelines on 2018 Budget Preparations</dc:title>
  <dc:creator>Gian Erik Adao</dc:creator>
  <cp:lastModifiedBy>user</cp:lastModifiedBy>
  <cp:revision>16</cp:revision>
  <dcterms:created xsi:type="dcterms:W3CDTF">2020-07-17T07:19:59Z</dcterms:created>
  <dcterms:modified xsi:type="dcterms:W3CDTF">2020-08-19T22:35:42Z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2020-07-17T00:00:00Z</vt:filetime>
  </property>
</Properties>
</file>